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 id="2147483678" r:id="rId3"/>
  </p:sldMasterIdLst>
  <p:notesMasterIdLst>
    <p:notesMasterId r:id="rId24"/>
  </p:notesMasterIdLst>
  <p:handoutMasterIdLst>
    <p:handoutMasterId r:id="rId25"/>
  </p:handoutMasterIdLst>
  <p:sldIdLst>
    <p:sldId id="330" r:id="rId4"/>
    <p:sldId id="331" r:id="rId5"/>
    <p:sldId id="332" r:id="rId6"/>
    <p:sldId id="513" r:id="rId7"/>
    <p:sldId id="493" r:id="rId8"/>
    <p:sldId id="530" r:id="rId9"/>
    <p:sldId id="305" r:id="rId10"/>
    <p:sldId id="498" r:id="rId11"/>
    <p:sldId id="534" r:id="rId12"/>
    <p:sldId id="536" r:id="rId13"/>
    <p:sldId id="537" r:id="rId14"/>
    <p:sldId id="512" r:id="rId15"/>
    <p:sldId id="494" r:id="rId16"/>
    <p:sldId id="411" r:id="rId17"/>
    <p:sldId id="511" r:id="rId18"/>
    <p:sldId id="528" r:id="rId19"/>
    <p:sldId id="306" r:id="rId20"/>
    <p:sldId id="419" r:id="rId21"/>
    <p:sldId id="535" r:id="rId22"/>
    <p:sldId id="285"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48">
          <p15:clr>
            <a:srgbClr val="A4A3A4"/>
          </p15:clr>
        </p15:guide>
        <p15:guide id="2" pos="7245">
          <p15:clr>
            <a:srgbClr val="A4A3A4"/>
          </p15:clr>
        </p15:guide>
        <p15:guide id="3" orient="horz" pos="648">
          <p15:clr>
            <a:srgbClr val="A4A3A4"/>
          </p15:clr>
        </p15:guide>
        <p15:guide id="4" orient="horz" pos="776">
          <p15:clr>
            <a:srgbClr val="A4A3A4"/>
          </p15:clr>
        </p15:guide>
        <p15:guide id="5" orient="horz" pos="3962">
          <p15:clr>
            <a:srgbClr val="A4A3A4"/>
          </p15:clr>
        </p15:guide>
        <p15:guide id="6" orient="horz" pos="382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zuna" initials="s" lastIdx="1" clrIdx="0">
    <p:extLst>
      <p:ext uri="{19B8F6BF-5375-455C-9EA6-DF929625EA0E}">
        <p15:presenceInfo xmlns:p15="http://schemas.microsoft.com/office/powerpoint/2012/main" userId="shuzu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666666"/>
    <a:srgbClr val="D8D8D8"/>
    <a:srgbClr val="CCE4F5"/>
    <a:srgbClr val="F2F2F2"/>
    <a:srgbClr val="ECEDF0"/>
    <a:srgbClr val="30AC67"/>
    <a:srgbClr val="5EB408"/>
    <a:srgbClr val="67BE8D"/>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8" autoAdjust="0"/>
    <p:restoredTop sz="83479" autoAdjust="0"/>
  </p:normalViewPr>
  <p:slideViewPr>
    <p:cSldViewPr snapToGrid="0" showGuides="1">
      <p:cViewPr>
        <p:scale>
          <a:sx n="66" d="100"/>
          <a:sy n="66" d="100"/>
        </p:scale>
        <p:origin x="413" y="178"/>
      </p:cViewPr>
      <p:guideLst>
        <p:guide pos="448"/>
        <p:guide pos="7245"/>
        <p:guide orient="horz" pos="648"/>
        <p:guide orient="horz" pos="776"/>
        <p:guide orient="horz" pos="3962"/>
        <p:guide orient="horz" pos="3829"/>
      </p:guideLst>
    </p:cSldViewPr>
  </p:slideViewPr>
  <p:outlineViewPr>
    <p:cViewPr>
      <p:scale>
        <a:sx n="33" d="100"/>
        <a:sy n="33" d="100"/>
      </p:scale>
      <p:origin x="0" y="-5300"/>
    </p:cViewPr>
  </p:outlineViewPr>
  <p:notesTextViewPr>
    <p:cViewPr>
      <p:scale>
        <a:sx n="66" d="100"/>
        <a:sy n="66" d="100"/>
      </p:scale>
      <p:origin x="0" y="0"/>
    </p:cViewPr>
  </p:notesTextViewPr>
  <p:sorterViewPr>
    <p:cViewPr>
      <p:scale>
        <a:sx n="75" d="100"/>
        <a:sy n="75" d="100"/>
      </p:scale>
      <p:origin x="0" y="-1572"/>
    </p:cViewPr>
  </p:sorterViewPr>
  <p:notesViewPr>
    <p:cSldViewPr snapToGrid="0">
      <p:cViewPr varScale="1">
        <p:scale>
          <a:sx n="52" d="100"/>
          <a:sy n="52" d="100"/>
        </p:scale>
        <p:origin x="19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2929E6-9209-43D4-A868-B9C8BA2579F3}" type="datetimeFigureOut">
              <a:rPr lang="zh-CN" altLang="en-US" smtClean="0"/>
              <a:t>2022/12/5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3479F7-433D-49FF-8003-01E558C65D4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2EB75-EE59-4C1A-B90A-70400EBD2D86}" type="datetimeFigureOut">
              <a:rPr lang="zh-CN" altLang="en-US" smtClean="0"/>
              <a:t>2022/12/5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C419A-A9F1-4C83-8C77-BB23F990342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FC419A-A9F1-4C83-8C77-BB23F9903429}"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FC419A-A9F1-4C83-8C77-BB23F9903429}" type="slidenum">
              <a:rPr lang="zh-CN" altLang="en-US" smtClean="0"/>
              <a:t>6</a:t>
            </a:fld>
            <a:endParaRPr lang="zh-CN" altLang="en-US"/>
          </a:p>
        </p:txBody>
      </p:sp>
    </p:spTree>
    <p:extLst>
      <p:ext uri="{BB962C8B-B14F-4D97-AF65-F5344CB8AC3E}">
        <p14:creationId xmlns:p14="http://schemas.microsoft.com/office/powerpoint/2010/main" val="184142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FC419A-A9F1-4C83-8C77-BB23F9903429}"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由散点图可以看出，光合参数与植被指数之间不存在线性关系，因此采用机器学习途径进行反演。</a:t>
            </a:r>
          </a:p>
        </p:txBody>
      </p:sp>
      <p:sp>
        <p:nvSpPr>
          <p:cNvPr id="4" name="灯片编号占位符 3"/>
          <p:cNvSpPr>
            <a:spLocks noGrp="1"/>
          </p:cNvSpPr>
          <p:nvPr>
            <p:ph type="sldNum" sz="quarter" idx="5"/>
          </p:nvPr>
        </p:nvSpPr>
        <p:spPr/>
        <p:txBody>
          <a:bodyPr/>
          <a:lstStyle/>
          <a:p>
            <a:fld id="{FBFC419A-A9F1-4C83-8C77-BB23F9903429}" type="slidenum">
              <a:rPr lang="zh-CN" altLang="en-US" smtClean="0"/>
              <a:t>13</a:t>
            </a:fld>
            <a:endParaRPr lang="zh-CN" altLang="en-US"/>
          </a:p>
        </p:txBody>
      </p:sp>
    </p:spTree>
    <p:extLst>
      <p:ext uri="{BB962C8B-B14F-4D97-AF65-F5344CB8AC3E}">
        <p14:creationId xmlns:p14="http://schemas.microsoft.com/office/powerpoint/2010/main" val="416650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FC419A-A9F1-4C83-8C77-BB23F9903429}" type="slidenum">
              <a:rPr lang="zh-CN" altLang="en-US" smtClean="0"/>
              <a:t>16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FC419A-A9F1-4C83-8C77-BB23F9903429}"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microsoft.com/office/2007/relationships/hdphoto" Target="../media/hdphoto2.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1.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2.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3.xml"/><Relationship Id="rId4" Type="http://schemas.microsoft.com/office/2007/relationships/hdphoto" Target="../media/hdphoto2.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4.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5.xml"/><Relationship Id="rId4" Type="http://schemas.microsoft.com/office/2007/relationships/hdphoto" Target="../media/hdphoto2.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 Id="rId4" Type="http://schemas.microsoft.com/office/2007/relationships/hdphoto" Target="../media/hdphoto2.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2.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618" t="14391" r="618" b="-193"/>
          <a:stretch>
            <a:fillRect/>
          </a:stretch>
        </p:blipFill>
        <p:spPr>
          <a:xfrm>
            <a:off x="0" y="-101600"/>
            <a:ext cx="12192000" cy="7061200"/>
          </a:xfrm>
          <a:prstGeom prst="rect">
            <a:avLst/>
          </a:prstGeom>
        </p:spPr>
      </p:pic>
      <p:sp>
        <p:nvSpPr>
          <p:cNvPr id="81" name="任意多边形: 形状 80"/>
          <p:cNvSpPr/>
          <p:nvPr userDrawn="1"/>
        </p:nvSpPr>
        <p:spPr>
          <a:xfrm rot="8124419">
            <a:off x="369545" y="-643974"/>
            <a:ext cx="11442776" cy="11340232"/>
          </a:xfrm>
          <a:custGeom>
            <a:avLst/>
            <a:gdLst>
              <a:gd name="connsiteX0" fmla="*/ 0 w 11331420"/>
              <a:gd name="connsiteY0" fmla="*/ 2700313 h 11294393"/>
              <a:gd name="connsiteX1" fmla="*/ 2683513 w 11331420"/>
              <a:gd name="connsiteY1" fmla="*/ 0 h 11294393"/>
              <a:gd name="connsiteX2" fmla="*/ 11331420 w 11331420"/>
              <a:gd name="connsiteY2" fmla="*/ 8594101 h 11294393"/>
              <a:gd name="connsiteX3" fmla="*/ 8647930 w 11331420"/>
              <a:gd name="connsiteY3" fmla="*/ 11294393 h 11294393"/>
              <a:gd name="connsiteX4" fmla="*/ 8555080 w 11331420"/>
              <a:gd name="connsiteY4" fmla="*/ 11009157 h 11294393"/>
              <a:gd name="connsiteX5" fmla="*/ 5373900 w 11331420"/>
              <a:gd name="connsiteY5" fmla="*/ 5918952 h 11294393"/>
              <a:gd name="connsiteX6" fmla="*/ 17523 w 11331420"/>
              <a:gd name="connsiteY6" fmla="*/ 2705272 h 11294393"/>
              <a:gd name="connsiteX7" fmla="*/ 0 w 11331420"/>
              <a:gd name="connsiteY7" fmla="*/ 2700313 h 112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1420" h="11294393">
                <a:moveTo>
                  <a:pt x="0" y="2700313"/>
                </a:moveTo>
                <a:lnTo>
                  <a:pt x="2683513" y="0"/>
                </a:lnTo>
                <a:lnTo>
                  <a:pt x="11331420" y="8594101"/>
                </a:lnTo>
                <a:lnTo>
                  <a:pt x="8647930" y="11294393"/>
                </a:lnTo>
                <a:lnTo>
                  <a:pt x="8555080" y="11009157"/>
                </a:lnTo>
                <a:cubicBezTo>
                  <a:pt x="7909499" y="9108686"/>
                  <a:pt x="6829134" y="7361729"/>
                  <a:pt x="5373900" y="5918952"/>
                </a:cubicBezTo>
                <a:cubicBezTo>
                  <a:pt x="3858031" y="4416060"/>
                  <a:pt x="2015616" y="3322749"/>
                  <a:pt x="17523" y="2705272"/>
                </a:cubicBezTo>
                <a:lnTo>
                  <a:pt x="0" y="2700313"/>
                </a:lnTo>
                <a:close/>
              </a:path>
            </a:pathLst>
          </a:custGeom>
          <a:solidFill>
            <a:schemeClr val="bg1">
              <a:alpha val="9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1" name="任意多边形: 形状 70"/>
          <p:cNvSpPr/>
          <p:nvPr userDrawn="1"/>
        </p:nvSpPr>
        <p:spPr>
          <a:xfrm rot="8110728">
            <a:off x="696686" y="-3900256"/>
            <a:ext cx="10798598" cy="10758235"/>
          </a:xfrm>
          <a:custGeom>
            <a:avLst/>
            <a:gdLst>
              <a:gd name="connsiteX0" fmla="*/ 8647907 w 10798598"/>
              <a:gd name="connsiteY0" fmla="*/ 10758235 h 10758235"/>
              <a:gd name="connsiteX1" fmla="*/ 0 w 10798598"/>
              <a:gd name="connsiteY1" fmla="*/ 2164134 h 10758235"/>
              <a:gd name="connsiteX2" fmla="*/ 2150668 w 10798598"/>
              <a:gd name="connsiteY2" fmla="*/ 0 h 10758235"/>
              <a:gd name="connsiteX3" fmla="*/ 2168191 w 10798598"/>
              <a:gd name="connsiteY3" fmla="*/ 4959 h 10758235"/>
              <a:gd name="connsiteX4" fmla="*/ 7524568 w 10798598"/>
              <a:gd name="connsiteY4" fmla="*/ 3218639 h 10758235"/>
              <a:gd name="connsiteX5" fmla="*/ 10705748 w 10798598"/>
              <a:gd name="connsiteY5" fmla="*/ 8308844 h 10758235"/>
              <a:gd name="connsiteX6" fmla="*/ 10798598 w 10798598"/>
              <a:gd name="connsiteY6" fmla="*/ 8594080 h 10758235"/>
              <a:gd name="connsiteX7" fmla="*/ 8647907 w 10798598"/>
              <a:gd name="connsiteY7" fmla="*/ 10758235 h 1075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8598" h="10758235">
                <a:moveTo>
                  <a:pt x="8647907" y="10758235"/>
                </a:moveTo>
                <a:lnTo>
                  <a:pt x="0" y="2164134"/>
                </a:lnTo>
                <a:lnTo>
                  <a:pt x="2150668" y="0"/>
                </a:lnTo>
                <a:lnTo>
                  <a:pt x="2168191" y="4959"/>
                </a:lnTo>
                <a:cubicBezTo>
                  <a:pt x="4166284" y="622436"/>
                  <a:pt x="6008699" y="1715747"/>
                  <a:pt x="7524568" y="3218639"/>
                </a:cubicBezTo>
                <a:cubicBezTo>
                  <a:pt x="8979802" y="4661416"/>
                  <a:pt x="10060167" y="6408373"/>
                  <a:pt x="10705748" y="8308844"/>
                </a:cubicBezTo>
                <a:lnTo>
                  <a:pt x="10798598" y="8594080"/>
                </a:lnTo>
                <a:lnTo>
                  <a:pt x="8647907" y="10758235"/>
                </a:lnTo>
                <a:close/>
              </a:path>
            </a:pathLst>
          </a:custGeom>
          <a:solidFill>
            <a:schemeClr val="accent1">
              <a:alpha val="7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îşḷïḑe"/>
          <p:cNvGrpSpPr/>
          <p:nvPr userDrawn="1"/>
        </p:nvGrpSpPr>
        <p:grpSpPr>
          <a:xfrm>
            <a:off x="5133327" y="1130300"/>
            <a:ext cx="1925347" cy="1929374"/>
            <a:chOff x="1801111" y="2332774"/>
            <a:chExt cx="2180165" cy="2184725"/>
          </a:xfrm>
          <a:solidFill>
            <a:schemeClr val="bg1"/>
          </a:solidFill>
        </p:grpSpPr>
        <p:sp>
          <p:nvSpPr>
            <p:cNvPr id="8"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 name="ïšḻídé"/>
            <p:cNvSpPr/>
            <p:nvPr/>
          </p:nvSpPr>
          <p:spPr bwMode="auto">
            <a:xfrm>
              <a:off x="2772608" y="3404608"/>
              <a:ext cx="232612" cy="23717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5"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6"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0"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3"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6"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7"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8"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75" name="文本占位符 72"/>
          <p:cNvSpPr>
            <a:spLocks noGrp="1"/>
          </p:cNvSpPr>
          <p:nvPr>
            <p:ph type="body" sz="quarter" idx="10" hasCustomPrompt="1"/>
          </p:nvPr>
        </p:nvSpPr>
        <p:spPr>
          <a:xfrm>
            <a:off x="1966913" y="3541713"/>
            <a:ext cx="8258175" cy="448262"/>
          </a:xfrm>
        </p:spPr>
        <p:txBody>
          <a:bodyPr/>
          <a:lstStyle>
            <a:lvl1pPr marL="0" indent="0" algn="ctr">
              <a:buNone/>
              <a:defRPr lang="zh-CN" altLang="en-US" sz="2400" kern="1200" dirty="0" smtClean="0">
                <a:solidFill>
                  <a:schemeClr val="bg1"/>
                </a:solidFill>
                <a:latin typeface="+mn-lt"/>
                <a:ea typeface="+mn-ea"/>
                <a:cs typeface="+mn-cs"/>
              </a:defRPr>
            </a:lvl1pPr>
          </a:lstStyle>
          <a:p>
            <a:pPr lvl="0"/>
            <a:r>
              <a:rPr lang="zh-CN" altLang="en-US" dirty="0"/>
              <a:t>编辑母版文本样式</a:t>
            </a:r>
          </a:p>
        </p:txBody>
      </p:sp>
      <p:sp>
        <p:nvSpPr>
          <p:cNvPr id="80" name="文本占位符 76"/>
          <p:cNvSpPr>
            <a:spLocks noGrp="1"/>
          </p:cNvSpPr>
          <p:nvPr>
            <p:ph type="body" sz="quarter" idx="11"/>
          </p:nvPr>
        </p:nvSpPr>
        <p:spPr>
          <a:xfrm>
            <a:off x="1959865" y="3990689"/>
            <a:ext cx="8258176" cy="344488"/>
          </a:xfrm>
        </p:spPr>
        <p:txBody>
          <a:bodyPr>
            <a:normAutofit/>
          </a:bodyPr>
          <a:lstStyle>
            <a:lvl1pPr marL="0" indent="0" algn="ctr" defTabSz="914400" rtl="0" eaLnBrk="1" latinLnBrk="0" hangingPunct="1">
              <a:buNone/>
              <a:defRPr lang="zh-CN" altLang="en-US" sz="1400" kern="1200" dirty="0" smtClean="0">
                <a:solidFill>
                  <a:schemeClr val="bg1"/>
                </a:solidFill>
                <a:latin typeface="+mn-lt"/>
                <a:ea typeface="+mn-ea"/>
                <a:cs typeface="+mn-ea"/>
              </a:defRPr>
            </a:lvl1pPr>
            <a:lvl2pPr marL="457200" indent="0">
              <a:buNone/>
              <a:defRPr/>
            </a:lvl2pPr>
          </a:lstStyle>
          <a:p>
            <a:pPr lvl="0"/>
            <a:endParaRPr lang="zh-CN" altLang="en-US"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pic>
        <p:nvPicPr>
          <p:cNvPr id="79" name="图片 78"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80" name="矩形 79"/>
          <p:cNvSpPr/>
          <p:nvPr userDrawn="1"/>
        </p:nvSpPr>
        <p:spPr>
          <a:xfrm>
            <a:off x="-13072" y="1"/>
            <a:ext cx="12205072" cy="685799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肘形连接符 20"/>
          <p:cNvCxnSpPr/>
          <p:nvPr/>
        </p:nvCxnSpPr>
        <p:spPr>
          <a:xfrm rot="5400000">
            <a:off x="4924084" y="1966571"/>
            <a:ext cx="619809" cy="1724025"/>
          </a:xfrm>
          <a:prstGeom prst="bentConnector3">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9" name="肘形连接符 22"/>
          <p:cNvCxnSpPr/>
          <p:nvPr/>
        </p:nvCxnSpPr>
        <p:spPr>
          <a:xfrm rot="16200000" flipH="1">
            <a:off x="6648108" y="1966570"/>
            <a:ext cx="619809" cy="1724025"/>
          </a:xfrm>
          <a:prstGeom prst="bentConnector3">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9" name="肘形连接符 47"/>
          <p:cNvCxnSpPr/>
          <p:nvPr/>
        </p:nvCxnSpPr>
        <p:spPr>
          <a:xfrm rot="16200000" flipV="1">
            <a:off x="4441031" y="3103452"/>
            <a:ext cx="12700" cy="3309938"/>
          </a:xfrm>
          <a:prstGeom prst="bentConnector3">
            <a:avLst>
              <a:gd name="adj1" fmla="val 1800000"/>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0" name="肘形连接符 49"/>
          <p:cNvCxnSpPr/>
          <p:nvPr/>
        </p:nvCxnSpPr>
        <p:spPr>
          <a:xfrm rot="5400000" flipH="1" flipV="1">
            <a:off x="7750969" y="3103452"/>
            <a:ext cx="12700" cy="3309938"/>
          </a:xfrm>
          <a:prstGeom prst="bentConnector3">
            <a:avLst>
              <a:gd name="adj1" fmla="val 1800000"/>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V="1">
            <a:off x="6096000" y="2518679"/>
            <a:ext cx="0" cy="223974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4937125" y="1512204"/>
            <a:ext cx="2317750" cy="378509"/>
          </a:xfrm>
          <a:solidFill>
            <a:schemeClr val="accent1"/>
          </a:solidFill>
        </p:spPr>
        <p:txBody>
          <a:bodyPr anchor="ctr" anchorCtr="0">
            <a:normAutofit/>
          </a:bodyPr>
          <a:lstStyle>
            <a:lvl1pPr marL="0" indent="0" algn="ctr">
              <a:buNone/>
              <a:defRPr sz="1800" b="1">
                <a:solidFill>
                  <a:schemeClr val="bg1"/>
                </a:solidFill>
              </a:defRPr>
            </a:lvl1pPr>
          </a:lstStyle>
          <a:p>
            <a:pPr lvl="0"/>
            <a:r>
              <a:rPr lang="zh-CN" altLang="en-US" dirty="0"/>
              <a:t>编辑母版文本样式</a:t>
            </a:r>
          </a:p>
        </p:txBody>
      </p:sp>
      <p:sp>
        <p:nvSpPr>
          <p:cNvPr id="6" name="文本占位符 5"/>
          <p:cNvSpPr>
            <a:spLocks noGrp="1"/>
          </p:cNvSpPr>
          <p:nvPr>
            <p:ph type="body" sz="quarter" idx="11" hasCustomPrompt="1"/>
          </p:nvPr>
        </p:nvSpPr>
        <p:spPr>
          <a:xfrm>
            <a:off x="4936654" y="1891132"/>
            <a:ext cx="2317750" cy="641350"/>
          </a:xfrm>
          <a:ln>
            <a:solidFill>
              <a:schemeClr val="bg1">
                <a:lumMod val="75000"/>
              </a:schemeClr>
            </a:solidFill>
          </a:ln>
        </p:spPr>
        <p:txBody>
          <a:bodyPr>
            <a:normAutofit/>
          </a:bodyPr>
          <a:lstStyle>
            <a:lvl1pPr marL="0" indent="0">
              <a:lnSpc>
                <a:spcPct val="130000"/>
              </a:lnSpc>
              <a:buNone/>
              <a:defRPr sz="1400"/>
            </a:lvl1pPr>
          </a:lstStyle>
          <a:p>
            <a:pPr lvl="0"/>
            <a:r>
              <a:rPr lang="zh-CN" altLang="en-US" dirty="0"/>
              <a:t>编辑母版文本样式</a:t>
            </a:r>
          </a:p>
        </p:txBody>
      </p:sp>
      <p:sp>
        <p:nvSpPr>
          <p:cNvPr id="127" name="文本占位符 2"/>
          <p:cNvSpPr>
            <a:spLocks noGrp="1"/>
          </p:cNvSpPr>
          <p:nvPr>
            <p:ph type="body" sz="quarter" idx="12" hasCustomPrompt="1"/>
          </p:nvPr>
        </p:nvSpPr>
        <p:spPr>
          <a:xfrm>
            <a:off x="3213101" y="3160029"/>
            <a:ext cx="2317750" cy="378509"/>
          </a:xfrm>
          <a:solidFill>
            <a:schemeClr val="bg1">
              <a:lumMod val="95000"/>
            </a:schemeClr>
          </a:solidFill>
          <a:ln>
            <a:noFill/>
          </a:ln>
        </p:spPr>
        <p:txBody>
          <a:bodyPr anchor="ctr" anchorCtr="0">
            <a:normAutofit/>
          </a:bodyPr>
          <a:lstStyle>
            <a:lvl1pPr marL="0" indent="0" algn="ctr">
              <a:buNone/>
              <a:defRPr sz="1800" b="1">
                <a:solidFill>
                  <a:schemeClr val="bg1">
                    <a:lumMod val="50000"/>
                  </a:schemeClr>
                </a:solidFill>
              </a:defRPr>
            </a:lvl1pPr>
          </a:lstStyle>
          <a:p>
            <a:pPr lvl="0"/>
            <a:r>
              <a:rPr lang="zh-CN" altLang="en-US" dirty="0"/>
              <a:t>编辑母版文本样式</a:t>
            </a:r>
          </a:p>
        </p:txBody>
      </p:sp>
      <p:sp>
        <p:nvSpPr>
          <p:cNvPr id="128" name="文本占位符 5"/>
          <p:cNvSpPr>
            <a:spLocks noGrp="1"/>
          </p:cNvSpPr>
          <p:nvPr>
            <p:ph type="body" sz="quarter" idx="13" hasCustomPrompt="1"/>
          </p:nvPr>
        </p:nvSpPr>
        <p:spPr>
          <a:xfrm>
            <a:off x="3212631" y="3538957"/>
            <a:ext cx="2317749" cy="641350"/>
          </a:xfrm>
          <a:ln>
            <a:solidFill>
              <a:schemeClr val="bg1">
                <a:lumMod val="75000"/>
              </a:schemeClr>
            </a:solidFill>
          </a:ln>
        </p:spPr>
        <p:txBody>
          <a:bodyPr>
            <a:normAutofit/>
          </a:bodyPr>
          <a:lstStyle>
            <a:lvl1pPr marL="0" indent="0">
              <a:lnSpc>
                <a:spcPct val="130000"/>
              </a:lnSpc>
              <a:buNone/>
              <a:defRPr lang="zh-CN" altLang="en-US" sz="1400" kern="1200" dirty="0" smtClean="0">
                <a:solidFill>
                  <a:schemeClr val="tx1"/>
                </a:solidFill>
                <a:latin typeface="+mn-lt"/>
                <a:ea typeface="+mn-ea"/>
                <a:cs typeface="+mn-cs"/>
              </a:defRPr>
            </a:lvl1pPr>
          </a:lstStyle>
          <a:p>
            <a:pPr lvl="0"/>
            <a:r>
              <a:rPr lang="zh-CN" altLang="en-US" dirty="0"/>
              <a:t>编辑母版文本样式</a:t>
            </a:r>
          </a:p>
        </p:txBody>
      </p:sp>
      <p:sp>
        <p:nvSpPr>
          <p:cNvPr id="129" name="文本占位符 2"/>
          <p:cNvSpPr>
            <a:spLocks noGrp="1"/>
          </p:cNvSpPr>
          <p:nvPr>
            <p:ph type="body" sz="quarter" idx="14" hasCustomPrompt="1"/>
          </p:nvPr>
        </p:nvSpPr>
        <p:spPr>
          <a:xfrm>
            <a:off x="6674590" y="3160029"/>
            <a:ext cx="2317750" cy="378509"/>
          </a:xfrm>
          <a:solidFill>
            <a:schemeClr val="bg1">
              <a:lumMod val="95000"/>
            </a:schemeClr>
          </a:solidFill>
          <a:ln>
            <a:noFill/>
          </a:ln>
        </p:spPr>
        <p:txBody>
          <a:bodyPr anchor="ctr" anchorCtr="0">
            <a:normAutofit/>
          </a:bodyPr>
          <a:lstStyle>
            <a:lvl1pPr marL="0" indent="0" algn="ctr">
              <a:buNone/>
              <a:defRPr sz="1800" b="1">
                <a:solidFill>
                  <a:schemeClr val="bg1">
                    <a:lumMod val="50000"/>
                  </a:schemeClr>
                </a:solidFill>
              </a:defRPr>
            </a:lvl1pPr>
          </a:lstStyle>
          <a:p>
            <a:pPr lvl="0"/>
            <a:r>
              <a:rPr lang="zh-CN" altLang="en-US" dirty="0"/>
              <a:t>编辑母版文本样式</a:t>
            </a:r>
          </a:p>
        </p:txBody>
      </p:sp>
      <p:sp>
        <p:nvSpPr>
          <p:cNvPr id="130" name="文本占位符 5"/>
          <p:cNvSpPr>
            <a:spLocks noGrp="1"/>
          </p:cNvSpPr>
          <p:nvPr>
            <p:ph type="body" sz="quarter" idx="15" hasCustomPrompt="1"/>
          </p:nvPr>
        </p:nvSpPr>
        <p:spPr>
          <a:xfrm>
            <a:off x="6674120" y="3538957"/>
            <a:ext cx="2317749" cy="641350"/>
          </a:xfrm>
          <a:ln>
            <a:solidFill>
              <a:schemeClr val="bg1">
                <a:lumMod val="75000"/>
              </a:schemeClr>
            </a:solidFill>
          </a:ln>
        </p:spPr>
        <p:txBody>
          <a:bodyPr>
            <a:normAutofit/>
          </a:bodyPr>
          <a:lstStyle>
            <a:lvl1pPr marL="0" indent="0">
              <a:lnSpc>
                <a:spcPct val="130000"/>
              </a:lnSpc>
              <a:buNone/>
              <a:defRPr lang="zh-CN" altLang="en-US" sz="1400" kern="1200" dirty="0" smtClean="0">
                <a:solidFill>
                  <a:schemeClr val="tx1"/>
                </a:solidFill>
                <a:latin typeface="+mn-lt"/>
                <a:ea typeface="+mn-ea"/>
                <a:cs typeface="+mn-cs"/>
              </a:defRPr>
            </a:lvl1pPr>
          </a:lstStyle>
          <a:p>
            <a:pPr lvl="0"/>
            <a:r>
              <a:rPr lang="zh-CN" altLang="en-US" dirty="0"/>
              <a:t>编辑母版文本样式</a:t>
            </a:r>
          </a:p>
        </p:txBody>
      </p:sp>
      <p:sp>
        <p:nvSpPr>
          <p:cNvPr id="131" name="文本占位符 2"/>
          <p:cNvSpPr>
            <a:spLocks noGrp="1"/>
          </p:cNvSpPr>
          <p:nvPr>
            <p:ph type="body" sz="quarter" idx="16" hasCustomPrompt="1"/>
          </p:nvPr>
        </p:nvSpPr>
        <p:spPr>
          <a:xfrm>
            <a:off x="1675976" y="4773192"/>
            <a:ext cx="2317750" cy="378509"/>
          </a:xfrm>
          <a:solidFill>
            <a:schemeClr val="bg1">
              <a:lumMod val="95000"/>
            </a:schemeClr>
          </a:solidFill>
          <a:ln>
            <a:noFill/>
          </a:ln>
        </p:spPr>
        <p:txBody>
          <a:bodyPr anchor="ctr" anchorCtr="0">
            <a:normAutofit/>
          </a:bodyPr>
          <a:lstStyle>
            <a:lvl1pPr marL="0" indent="0" algn="ctr">
              <a:buNone/>
              <a:defRPr sz="1800" b="1">
                <a:solidFill>
                  <a:schemeClr val="bg1">
                    <a:lumMod val="50000"/>
                  </a:schemeClr>
                </a:solidFill>
              </a:defRPr>
            </a:lvl1pPr>
          </a:lstStyle>
          <a:p>
            <a:pPr lvl="0"/>
            <a:r>
              <a:rPr lang="zh-CN" altLang="en-US" dirty="0"/>
              <a:t>编辑母版文本样式</a:t>
            </a:r>
          </a:p>
        </p:txBody>
      </p:sp>
      <p:sp>
        <p:nvSpPr>
          <p:cNvPr id="132" name="文本占位符 5"/>
          <p:cNvSpPr>
            <a:spLocks noGrp="1"/>
          </p:cNvSpPr>
          <p:nvPr>
            <p:ph type="body" sz="quarter" idx="17" hasCustomPrompt="1"/>
          </p:nvPr>
        </p:nvSpPr>
        <p:spPr>
          <a:xfrm>
            <a:off x="1675506" y="5152120"/>
            <a:ext cx="2317749" cy="641350"/>
          </a:xfrm>
          <a:ln>
            <a:solidFill>
              <a:schemeClr val="bg1">
                <a:lumMod val="75000"/>
              </a:schemeClr>
            </a:solidFill>
          </a:ln>
        </p:spPr>
        <p:txBody>
          <a:bodyPr>
            <a:normAutofit/>
          </a:bodyPr>
          <a:lstStyle>
            <a:lvl1pPr marL="0" indent="0">
              <a:buNone/>
              <a:defRPr lang="zh-CN" altLang="en-US" sz="1400" kern="1200" dirty="0" smtClean="0">
                <a:solidFill>
                  <a:schemeClr val="tx1"/>
                </a:solidFill>
                <a:latin typeface="+mn-lt"/>
                <a:ea typeface="+mn-ea"/>
                <a:cs typeface="+mn-cs"/>
              </a:defRPr>
            </a:lvl1pPr>
          </a:lstStyle>
          <a:p>
            <a:pPr marL="0" lvl="0" indent="0" algn="l" defTabSz="914400" rtl="0" eaLnBrk="1" latinLnBrk="0" hangingPunct="1">
              <a:lnSpc>
                <a:spcPct val="130000"/>
              </a:lnSpc>
              <a:spcBef>
                <a:spcPts val="1000"/>
              </a:spcBef>
              <a:buFont typeface="Arial" panose="020B0604020202020204" pitchFamily="34" charset="0"/>
              <a:buNone/>
            </a:pPr>
            <a:r>
              <a:rPr lang="zh-CN" altLang="en-US" dirty="0"/>
              <a:t>编辑母版文本样式</a:t>
            </a:r>
          </a:p>
        </p:txBody>
      </p:sp>
      <p:sp>
        <p:nvSpPr>
          <p:cNvPr id="133" name="文本占位符 2"/>
          <p:cNvSpPr>
            <a:spLocks noGrp="1"/>
          </p:cNvSpPr>
          <p:nvPr>
            <p:ph type="body" sz="quarter" idx="18" hasCustomPrompt="1"/>
          </p:nvPr>
        </p:nvSpPr>
        <p:spPr>
          <a:xfrm>
            <a:off x="4948604" y="4773192"/>
            <a:ext cx="2317750" cy="378509"/>
          </a:xfrm>
          <a:solidFill>
            <a:schemeClr val="bg1">
              <a:lumMod val="95000"/>
            </a:schemeClr>
          </a:solidFill>
          <a:ln>
            <a:noFill/>
          </a:ln>
        </p:spPr>
        <p:txBody>
          <a:bodyPr anchor="ctr" anchorCtr="0">
            <a:normAutofit/>
          </a:bodyPr>
          <a:lstStyle>
            <a:lvl1pPr marL="0" indent="0" algn="ctr">
              <a:buNone/>
              <a:defRPr sz="1800" b="1">
                <a:solidFill>
                  <a:schemeClr val="bg1">
                    <a:lumMod val="50000"/>
                  </a:schemeClr>
                </a:solidFill>
              </a:defRPr>
            </a:lvl1pPr>
          </a:lstStyle>
          <a:p>
            <a:pPr lvl="0"/>
            <a:r>
              <a:rPr lang="zh-CN" altLang="en-US" dirty="0"/>
              <a:t>编辑母版文本样式</a:t>
            </a:r>
          </a:p>
        </p:txBody>
      </p:sp>
      <p:sp>
        <p:nvSpPr>
          <p:cNvPr id="134" name="文本占位符 2"/>
          <p:cNvSpPr>
            <a:spLocks noGrp="1"/>
          </p:cNvSpPr>
          <p:nvPr>
            <p:ph type="body" sz="quarter" idx="19" hasCustomPrompt="1"/>
          </p:nvPr>
        </p:nvSpPr>
        <p:spPr>
          <a:xfrm>
            <a:off x="8221232" y="4773192"/>
            <a:ext cx="2317750" cy="378509"/>
          </a:xfrm>
          <a:solidFill>
            <a:schemeClr val="bg1">
              <a:lumMod val="95000"/>
            </a:schemeClr>
          </a:solidFill>
          <a:ln>
            <a:noFill/>
          </a:ln>
        </p:spPr>
        <p:txBody>
          <a:bodyPr anchor="ctr" anchorCtr="0">
            <a:normAutofit/>
          </a:bodyPr>
          <a:lstStyle>
            <a:lvl1pPr marL="0" indent="0" algn="ctr">
              <a:buNone/>
              <a:defRPr sz="1800" b="1">
                <a:solidFill>
                  <a:schemeClr val="bg1">
                    <a:lumMod val="50000"/>
                  </a:schemeClr>
                </a:solidFill>
              </a:defRPr>
            </a:lvl1pPr>
          </a:lstStyle>
          <a:p>
            <a:pPr lvl="0"/>
            <a:r>
              <a:rPr lang="zh-CN" altLang="en-US" dirty="0"/>
              <a:t>编辑母版文本样式</a:t>
            </a:r>
          </a:p>
        </p:txBody>
      </p:sp>
      <p:sp>
        <p:nvSpPr>
          <p:cNvPr id="161" name="文本占位符 5"/>
          <p:cNvSpPr>
            <a:spLocks noGrp="1"/>
          </p:cNvSpPr>
          <p:nvPr>
            <p:ph type="body" sz="quarter" idx="22" hasCustomPrompt="1"/>
          </p:nvPr>
        </p:nvSpPr>
        <p:spPr>
          <a:xfrm>
            <a:off x="4948133" y="5152120"/>
            <a:ext cx="2317749" cy="641350"/>
          </a:xfrm>
          <a:ln>
            <a:solidFill>
              <a:schemeClr val="bg1">
                <a:lumMod val="75000"/>
              </a:schemeClr>
            </a:solidFill>
          </a:ln>
        </p:spPr>
        <p:txBody>
          <a:bodyPr>
            <a:normAutofit/>
          </a:bodyPr>
          <a:lstStyle>
            <a:lvl1pPr marL="0" indent="0">
              <a:buNone/>
              <a:defRPr lang="zh-CN" altLang="en-US" sz="1400" kern="1200" dirty="0" smtClean="0">
                <a:solidFill>
                  <a:schemeClr val="tx1"/>
                </a:solidFill>
                <a:latin typeface="+mn-lt"/>
                <a:ea typeface="+mn-ea"/>
                <a:cs typeface="+mn-cs"/>
              </a:defRPr>
            </a:lvl1pPr>
          </a:lstStyle>
          <a:p>
            <a:pPr marL="0" lvl="0" indent="0" algn="l" defTabSz="914400" rtl="0" eaLnBrk="1" latinLnBrk="0" hangingPunct="1">
              <a:lnSpc>
                <a:spcPct val="130000"/>
              </a:lnSpc>
              <a:spcBef>
                <a:spcPts val="1000"/>
              </a:spcBef>
              <a:buFont typeface="Arial" panose="020B0604020202020204" pitchFamily="34" charset="0"/>
              <a:buNone/>
            </a:pPr>
            <a:r>
              <a:rPr lang="zh-CN" altLang="en-US" dirty="0"/>
              <a:t>编辑母版文本样式</a:t>
            </a:r>
          </a:p>
        </p:txBody>
      </p:sp>
      <p:sp>
        <p:nvSpPr>
          <p:cNvPr id="162" name="文本占位符 5"/>
          <p:cNvSpPr>
            <a:spLocks noGrp="1"/>
          </p:cNvSpPr>
          <p:nvPr>
            <p:ph type="body" sz="quarter" idx="23" hasCustomPrompt="1"/>
          </p:nvPr>
        </p:nvSpPr>
        <p:spPr>
          <a:xfrm>
            <a:off x="8220760" y="5152120"/>
            <a:ext cx="2317749" cy="641350"/>
          </a:xfrm>
          <a:ln>
            <a:solidFill>
              <a:schemeClr val="bg1">
                <a:lumMod val="75000"/>
              </a:schemeClr>
            </a:solidFill>
          </a:ln>
        </p:spPr>
        <p:txBody>
          <a:bodyPr>
            <a:normAutofit/>
          </a:bodyPr>
          <a:lstStyle>
            <a:lvl1pPr marL="0" indent="0">
              <a:buNone/>
              <a:defRPr lang="zh-CN" altLang="en-US" sz="1400" kern="1200" dirty="0" smtClean="0">
                <a:solidFill>
                  <a:schemeClr val="tx1"/>
                </a:solidFill>
                <a:latin typeface="+mn-lt"/>
                <a:ea typeface="+mn-ea"/>
                <a:cs typeface="+mn-cs"/>
              </a:defRPr>
            </a:lvl1pPr>
          </a:lstStyle>
          <a:p>
            <a:pPr marL="0" lvl="0" indent="0" algn="l" defTabSz="914400" rtl="0" eaLnBrk="1" latinLnBrk="0" hangingPunct="1">
              <a:lnSpc>
                <a:spcPct val="130000"/>
              </a:lnSpc>
              <a:spcBef>
                <a:spcPts val="1000"/>
              </a:spcBef>
              <a:buFont typeface="Arial" panose="020B0604020202020204" pitchFamily="34" charset="0"/>
              <a:buNone/>
            </a:pPr>
            <a:r>
              <a:rPr lang="zh-CN" altLang="en-US" dirty="0"/>
              <a:t>编辑母版文本样式</a:t>
            </a:r>
          </a:p>
        </p:txBody>
      </p:sp>
      <p:sp>
        <p:nvSpPr>
          <p:cNvPr id="163" name="text-quotes_13895"/>
          <p:cNvSpPr>
            <a:spLocks noChangeAspect="1"/>
          </p:cNvSpPr>
          <p:nvPr userDrawn="1"/>
        </p:nvSpPr>
        <p:spPr bwMode="auto">
          <a:xfrm rot="10800000" flipH="1" flipV="1">
            <a:off x="10995523" y="5624246"/>
            <a:ext cx="536078" cy="392346"/>
          </a:xfrm>
          <a:custGeom>
            <a:avLst/>
            <a:gdLst>
              <a:gd name="connsiteX0" fmla="*/ 439987 w 568260"/>
              <a:gd name="connsiteY0" fmla="*/ 0 h 364686"/>
              <a:gd name="connsiteX1" fmla="*/ 568260 w 568260"/>
              <a:gd name="connsiteY1" fmla="*/ 130771 h 364686"/>
              <a:gd name="connsiteX2" fmla="*/ 568260 w 568260"/>
              <a:gd name="connsiteY2" fmla="*/ 131692 h 364686"/>
              <a:gd name="connsiteX3" fmla="*/ 337553 w 568260"/>
              <a:gd name="connsiteY3" fmla="*/ 364686 h 364686"/>
              <a:gd name="connsiteX4" fmla="*/ 308023 w 568260"/>
              <a:gd name="connsiteY4" fmla="*/ 331533 h 364686"/>
              <a:gd name="connsiteX5" fmla="*/ 340322 w 568260"/>
              <a:gd name="connsiteY5" fmla="*/ 299301 h 364686"/>
              <a:gd name="connsiteX6" fmla="*/ 444601 w 568260"/>
              <a:gd name="connsiteY6" fmla="*/ 262464 h 364686"/>
              <a:gd name="connsiteX7" fmla="*/ 441833 w 568260"/>
              <a:gd name="connsiteY7" fmla="*/ 262464 h 364686"/>
              <a:gd name="connsiteX8" fmla="*/ 309869 w 568260"/>
              <a:gd name="connsiteY8" fmla="*/ 131692 h 364686"/>
              <a:gd name="connsiteX9" fmla="*/ 439987 w 568260"/>
              <a:gd name="connsiteY9" fmla="*/ 0 h 364686"/>
              <a:gd name="connsiteX10" fmla="*/ 131871 w 568260"/>
              <a:gd name="connsiteY10" fmla="*/ 0 h 364686"/>
              <a:gd name="connsiteX11" fmla="*/ 260976 w 568260"/>
              <a:gd name="connsiteY11" fmla="*/ 130771 h 364686"/>
              <a:gd name="connsiteX12" fmla="*/ 260976 w 568260"/>
              <a:gd name="connsiteY12" fmla="*/ 131692 h 364686"/>
              <a:gd name="connsiteX13" fmla="*/ 30432 w 568260"/>
              <a:gd name="connsiteY13" fmla="*/ 364686 h 364686"/>
              <a:gd name="connsiteX14" fmla="*/ 0 w 568260"/>
              <a:gd name="connsiteY14" fmla="*/ 331533 h 364686"/>
              <a:gd name="connsiteX15" fmla="*/ 33198 w 568260"/>
              <a:gd name="connsiteY15" fmla="*/ 299301 h 364686"/>
              <a:gd name="connsiteX16" fmla="*/ 136482 w 568260"/>
              <a:gd name="connsiteY16" fmla="*/ 262464 h 364686"/>
              <a:gd name="connsiteX17" fmla="*/ 134638 w 568260"/>
              <a:gd name="connsiteY17" fmla="*/ 262464 h 364686"/>
              <a:gd name="connsiteX18" fmla="*/ 1844 w 568260"/>
              <a:gd name="connsiteY18" fmla="*/ 131692 h 364686"/>
              <a:gd name="connsiteX19" fmla="*/ 131871 w 568260"/>
              <a:gd name="connsiteY19" fmla="*/ 0 h 3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8260" h="364686">
                <a:moveTo>
                  <a:pt x="439987" y="0"/>
                </a:moveTo>
                <a:cubicBezTo>
                  <a:pt x="511968" y="0"/>
                  <a:pt x="568260" y="58939"/>
                  <a:pt x="568260" y="130771"/>
                </a:cubicBezTo>
                <a:lnTo>
                  <a:pt x="568260" y="131692"/>
                </a:lnTo>
                <a:cubicBezTo>
                  <a:pt x="568260" y="259701"/>
                  <a:pt x="466749" y="364686"/>
                  <a:pt x="337553" y="364686"/>
                </a:cubicBezTo>
                <a:cubicBezTo>
                  <a:pt x="319097" y="364686"/>
                  <a:pt x="308023" y="349951"/>
                  <a:pt x="308023" y="331533"/>
                </a:cubicBezTo>
                <a:cubicBezTo>
                  <a:pt x="308023" y="313114"/>
                  <a:pt x="322788" y="299301"/>
                  <a:pt x="340322" y="299301"/>
                </a:cubicBezTo>
                <a:cubicBezTo>
                  <a:pt x="380003" y="299301"/>
                  <a:pt x="415994" y="285487"/>
                  <a:pt x="444601" y="262464"/>
                </a:cubicBezTo>
                <a:cubicBezTo>
                  <a:pt x="443678" y="262464"/>
                  <a:pt x="442756" y="262464"/>
                  <a:pt x="441833" y="262464"/>
                </a:cubicBezTo>
                <a:cubicBezTo>
                  <a:pt x="369852" y="262464"/>
                  <a:pt x="309869" y="203524"/>
                  <a:pt x="309869" y="131692"/>
                </a:cubicBezTo>
                <a:cubicBezTo>
                  <a:pt x="309869" y="58939"/>
                  <a:pt x="367084" y="0"/>
                  <a:pt x="439987" y="0"/>
                </a:cubicBezTo>
                <a:close/>
                <a:moveTo>
                  <a:pt x="131871" y="0"/>
                </a:moveTo>
                <a:cubicBezTo>
                  <a:pt x="204723" y="0"/>
                  <a:pt x="260976" y="58939"/>
                  <a:pt x="260976" y="130771"/>
                </a:cubicBezTo>
                <a:lnTo>
                  <a:pt x="260976" y="131692"/>
                </a:lnTo>
                <a:cubicBezTo>
                  <a:pt x="260976" y="259701"/>
                  <a:pt x="158614" y="364686"/>
                  <a:pt x="30432" y="364686"/>
                </a:cubicBezTo>
                <a:cubicBezTo>
                  <a:pt x="11988" y="364686"/>
                  <a:pt x="0" y="349951"/>
                  <a:pt x="0" y="331533"/>
                </a:cubicBezTo>
                <a:cubicBezTo>
                  <a:pt x="0" y="313114"/>
                  <a:pt x="14755" y="299301"/>
                  <a:pt x="33198" y="299301"/>
                </a:cubicBezTo>
                <a:cubicBezTo>
                  <a:pt x="71930" y="299301"/>
                  <a:pt x="107895" y="285487"/>
                  <a:pt x="136482" y="262464"/>
                </a:cubicBezTo>
                <a:cubicBezTo>
                  <a:pt x="136482" y="262464"/>
                  <a:pt x="134638" y="262464"/>
                  <a:pt x="134638" y="262464"/>
                </a:cubicBezTo>
                <a:cubicBezTo>
                  <a:pt x="61786" y="262464"/>
                  <a:pt x="1844" y="203524"/>
                  <a:pt x="1844" y="131692"/>
                </a:cubicBezTo>
                <a:cubicBezTo>
                  <a:pt x="1844" y="58939"/>
                  <a:pt x="59941" y="0"/>
                  <a:pt x="131871" y="0"/>
                </a:cubicBezTo>
                <a:close/>
              </a:path>
            </a:pathLst>
          </a:custGeom>
          <a:solidFill>
            <a:schemeClr val="bg1">
              <a:lumMod val="85000"/>
              <a:alpha val="63000"/>
            </a:schemeClr>
          </a:solidFill>
          <a:ln>
            <a:noFill/>
          </a:ln>
        </p:spPr>
      </p:sp>
      <p:sp>
        <p:nvSpPr>
          <p:cNvPr id="98" name="文本框 97"/>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100" name="矩形 99"/>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
        <p:nvSpPr>
          <p:cNvPr id="123"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124"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125" name="îşḷïḑe"/>
            <p:cNvGrpSpPr/>
            <p:nvPr/>
          </p:nvGrpSpPr>
          <p:grpSpPr>
            <a:xfrm>
              <a:off x="2195845" y="2493506"/>
              <a:ext cx="1885155" cy="1889098"/>
              <a:chOff x="1801111" y="2332774"/>
              <a:chExt cx="2180165" cy="2184725"/>
            </a:xfrm>
          </p:grpSpPr>
          <p:sp>
            <p:nvSpPr>
              <p:cNvPr id="144"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7"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8"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9"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0"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4"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5"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6"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7"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8"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9"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0"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1"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2"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3"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4"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5"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6"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6"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7"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8"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9"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0"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1"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2"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3"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4"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5"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6"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7"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8"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9"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0"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1"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2"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3"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4"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5"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6"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26"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207" name="直接连接符 206"/>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08" name="组合 207"/>
          <p:cNvGrpSpPr/>
          <p:nvPr userDrawn="1"/>
        </p:nvGrpSpPr>
        <p:grpSpPr>
          <a:xfrm>
            <a:off x="649289" y="410634"/>
            <a:ext cx="589166" cy="530128"/>
            <a:chOff x="5542079" y="4118305"/>
            <a:chExt cx="589166" cy="530128"/>
          </a:xfrm>
        </p:grpSpPr>
        <p:sp>
          <p:nvSpPr>
            <p:cNvPr id="209" name="文本框 208"/>
            <p:cNvSpPr txBox="1"/>
            <p:nvPr/>
          </p:nvSpPr>
          <p:spPr>
            <a:xfrm>
              <a:off x="5818329" y="4168212"/>
              <a:ext cx="21581" cy="40261"/>
            </a:xfrm>
            <a:custGeom>
              <a:avLst/>
              <a:gdLst/>
              <a:ahLst/>
              <a:cxnLst/>
              <a:rect l="l" t="t" r="r" b="b"/>
              <a:pathLst>
                <a:path w="21581" h="40261">
                  <a:moveTo>
                    <a:pt x="10865" y="0"/>
                  </a:moveTo>
                  <a:cubicBezTo>
                    <a:pt x="14536" y="0"/>
                    <a:pt x="17240" y="1339"/>
                    <a:pt x="18976" y="4018"/>
                  </a:cubicBezTo>
                  <a:cubicBezTo>
                    <a:pt x="20712" y="6697"/>
                    <a:pt x="21581" y="12253"/>
                    <a:pt x="21581" y="20687"/>
                  </a:cubicBezTo>
                  <a:lnTo>
                    <a:pt x="21581" y="34082"/>
                  </a:lnTo>
                  <a:lnTo>
                    <a:pt x="20782" y="40261"/>
                  </a:lnTo>
                  <a:lnTo>
                    <a:pt x="1385" y="35435"/>
                  </a:lnTo>
                  <a:lnTo>
                    <a:pt x="0" y="35550"/>
                  </a:lnTo>
                  <a:lnTo>
                    <a:pt x="0" y="22324"/>
                  </a:lnTo>
                  <a:cubicBezTo>
                    <a:pt x="0" y="13097"/>
                    <a:pt x="769" y="7069"/>
                    <a:pt x="2307" y="4242"/>
                  </a:cubicBezTo>
                  <a:cubicBezTo>
                    <a:pt x="3845" y="1414"/>
                    <a:pt x="6698" y="0"/>
                    <a:pt x="10865"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10" name="文本框 209"/>
            <p:cNvSpPr txBox="1"/>
            <p:nvPr/>
          </p:nvSpPr>
          <p:spPr>
            <a:xfrm>
              <a:off x="5797913" y="4203762"/>
              <a:ext cx="20416" cy="6568"/>
            </a:xfrm>
            <a:custGeom>
              <a:avLst/>
              <a:gdLst/>
              <a:ahLst/>
              <a:cxnLst/>
              <a:rect l="l" t="t" r="r" b="b"/>
              <a:pathLst>
                <a:path w="20416" h="6568">
                  <a:moveTo>
                    <a:pt x="20416" y="0"/>
                  </a:moveTo>
                  <a:lnTo>
                    <a:pt x="20416" y="6568"/>
                  </a:lnTo>
                  <a:lnTo>
                    <a:pt x="0" y="6568"/>
                  </a:lnTo>
                  <a:lnTo>
                    <a:pt x="19084" y="111"/>
                  </a:lnTo>
                  <a:lnTo>
                    <a:pt x="20416" y="0"/>
                  </a:ln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11" name="文本框 210"/>
            <p:cNvSpPr txBox="1"/>
            <p:nvPr/>
          </p:nvSpPr>
          <p:spPr>
            <a:xfrm>
              <a:off x="5758203" y="4195773"/>
              <a:ext cx="141833" cy="173010"/>
            </a:xfrm>
            <a:custGeom>
              <a:avLst/>
              <a:gdLst/>
              <a:ahLst/>
              <a:cxnLst/>
              <a:rect l="l" t="t" r="r" b="b"/>
              <a:pathLst>
                <a:path w="141833" h="173010">
                  <a:moveTo>
                    <a:pt x="80908" y="0"/>
                  </a:moveTo>
                  <a:lnTo>
                    <a:pt x="105020" y="5998"/>
                  </a:lnTo>
                  <a:lnTo>
                    <a:pt x="131799" y="17212"/>
                  </a:lnTo>
                  <a:lnTo>
                    <a:pt x="114746" y="31697"/>
                  </a:lnTo>
                  <a:cubicBezTo>
                    <a:pt x="123875" y="34775"/>
                    <a:pt x="130671" y="39813"/>
                    <a:pt x="135136" y="46812"/>
                  </a:cubicBezTo>
                  <a:cubicBezTo>
                    <a:pt x="139601" y="53810"/>
                    <a:pt x="141833" y="70215"/>
                    <a:pt x="141833" y="96026"/>
                  </a:cubicBezTo>
                  <a:cubicBezTo>
                    <a:pt x="141833" y="115185"/>
                    <a:pt x="139650" y="130050"/>
                    <a:pt x="135285" y="140622"/>
                  </a:cubicBezTo>
                  <a:cubicBezTo>
                    <a:pt x="130919" y="151194"/>
                    <a:pt x="123378" y="159235"/>
                    <a:pt x="112663" y="164745"/>
                  </a:cubicBezTo>
                  <a:cubicBezTo>
                    <a:pt x="101947" y="170255"/>
                    <a:pt x="88205" y="173010"/>
                    <a:pt x="71437" y="173010"/>
                  </a:cubicBezTo>
                  <a:cubicBezTo>
                    <a:pt x="52387" y="173010"/>
                    <a:pt x="37430" y="169810"/>
                    <a:pt x="26566" y="163410"/>
                  </a:cubicBezTo>
                  <a:cubicBezTo>
                    <a:pt x="15701" y="157011"/>
                    <a:pt x="8558" y="149172"/>
                    <a:pt x="5134" y="139895"/>
                  </a:cubicBezTo>
                  <a:cubicBezTo>
                    <a:pt x="1711" y="130619"/>
                    <a:pt x="0" y="114520"/>
                    <a:pt x="0" y="91601"/>
                  </a:cubicBezTo>
                  <a:lnTo>
                    <a:pt x="0" y="72551"/>
                  </a:lnTo>
                  <a:lnTo>
                    <a:pt x="60126" y="72551"/>
                  </a:lnTo>
                  <a:lnTo>
                    <a:pt x="60126" y="111693"/>
                  </a:lnTo>
                  <a:cubicBezTo>
                    <a:pt x="60126" y="122111"/>
                    <a:pt x="60747" y="128733"/>
                    <a:pt x="61987" y="131561"/>
                  </a:cubicBezTo>
                  <a:cubicBezTo>
                    <a:pt x="63227" y="134389"/>
                    <a:pt x="65980" y="135803"/>
                    <a:pt x="70247" y="135803"/>
                  </a:cubicBezTo>
                  <a:cubicBezTo>
                    <a:pt x="74910" y="135803"/>
                    <a:pt x="77986" y="134017"/>
                    <a:pt x="79474" y="130445"/>
                  </a:cubicBezTo>
                  <a:cubicBezTo>
                    <a:pt x="80962" y="126873"/>
                    <a:pt x="81707" y="117546"/>
                    <a:pt x="81707" y="102465"/>
                  </a:cubicBezTo>
                  <a:lnTo>
                    <a:pt x="81707" y="85796"/>
                  </a:lnTo>
                  <a:cubicBezTo>
                    <a:pt x="81707" y="76569"/>
                    <a:pt x="80665" y="69822"/>
                    <a:pt x="78581" y="65556"/>
                  </a:cubicBezTo>
                  <a:cubicBezTo>
                    <a:pt x="76498" y="61289"/>
                    <a:pt x="73422" y="58486"/>
                    <a:pt x="69354" y="57147"/>
                  </a:cubicBezTo>
                  <a:cubicBezTo>
                    <a:pt x="65286" y="55808"/>
                    <a:pt x="57398" y="55039"/>
                    <a:pt x="45690" y="54840"/>
                  </a:cubicBezTo>
                  <a:lnTo>
                    <a:pt x="45690" y="19866"/>
                  </a:lnTo>
                  <a:cubicBezTo>
                    <a:pt x="59978" y="19866"/>
                    <a:pt x="68808" y="19320"/>
                    <a:pt x="72182" y="18228"/>
                  </a:cubicBezTo>
                  <a:cubicBezTo>
                    <a:pt x="75555" y="17137"/>
                    <a:pt x="77986" y="14756"/>
                    <a:pt x="79474" y="11085"/>
                  </a:cubicBezTo>
                  <a:lnTo>
                    <a:pt x="80908"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12" name="文本框 211"/>
            <p:cNvSpPr txBox="1"/>
            <p:nvPr/>
          </p:nvSpPr>
          <p:spPr>
            <a:xfrm>
              <a:off x="5903278" y="425497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13" name="文本框 212"/>
            <p:cNvSpPr txBox="1"/>
            <p:nvPr/>
          </p:nvSpPr>
          <p:spPr>
            <a:xfrm>
              <a:off x="5858439" y="442545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14" name="文本框 213"/>
            <p:cNvSpPr txBox="1"/>
            <p:nvPr/>
          </p:nvSpPr>
          <p:spPr>
            <a:xfrm>
              <a:off x="5758203" y="4118305"/>
              <a:ext cx="139601" cy="94680"/>
            </a:xfrm>
            <a:custGeom>
              <a:avLst/>
              <a:gdLst/>
              <a:ahLst/>
              <a:cxnLst/>
              <a:rect l="l" t="t" r="r" b="b"/>
              <a:pathLst>
                <a:path w="139601" h="94680">
                  <a:moveTo>
                    <a:pt x="65931" y="0"/>
                  </a:moveTo>
                  <a:cubicBezTo>
                    <a:pt x="94605" y="0"/>
                    <a:pt x="114052" y="5602"/>
                    <a:pt x="124271" y="16806"/>
                  </a:cubicBezTo>
                  <a:cubicBezTo>
                    <a:pt x="134491" y="28010"/>
                    <a:pt x="139601" y="43576"/>
                    <a:pt x="139601" y="63505"/>
                  </a:cubicBezTo>
                  <a:cubicBezTo>
                    <a:pt x="139601" y="76990"/>
                    <a:pt x="137765" y="86732"/>
                    <a:pt x="134094" y="92730"/>
                  </a:cubicBezTo>
                  <a:lnTo>
                    <a:pt x="131799" y="94680"/>
                  </a:lnTo>
                  <a:lnTo>
                    <a:pt x="105020" y="83466"/>
                  </a:lnTo>
                  <a:lnTo>
                    <a:pt x="80908" y="77468"/>
                  </a:lnTo>
                  <a:lnTo>
                    <a:pt x="81707" y="71289"/>
                  </a:lnTo>
                  <a:lnTo>
                    <a:pt x="81707" y="57894"/>
                  </a:lnTo>
                  <a:cubicBezTo>
                    <a:pt x="81707" y="49460"/>
                    <a:pt x="80838" y="43904"/>
                    <a:pt x="79102" y="41225"/>
                  </a:cubicBezTo>
                  <a:cubicBezTo>
                    <a:pt x="77366" y="38546"/>
                    <a:pt x="74662" y="37207"/>
                    <a:pt x="70991" y="37207"/>
                  </a:cubicBezTo>
                  <a:cubicBezTo>
                    <a:pt x="66824" y="37207"/>
                    <a:pt x="63971" y="38621"/>
                    <a:pt x="62433" y="41449"/>
                  </a:cubicBezTo>
                  <a:cubicBezTo>
                    <a:pt x="60895" y="44276"/>
                    <a:pt x="60126" y="50304"/>
                    <a:pt x="60126" y="59531"/>
                  </a:cubicBezTo>
                  <a:lnTo>
                    <a:pt x="60126" y="72757"/>
                  </a:lnTo>
                  <a:lnTo>
                    <a:pt x="58794" y="72868"/>
                  </a:lnTo>
                  <a:lnTo>
                    <a:pt x="39710" y="79325"/>
                  </a:lnTo>
                  <a:lnTo>
                    <a:pt x="0" y="79325"/>
                  </a:lnTo>
                  <a:lnTo>
                    <a:pt x="0" y="58787"/>
                  </a:lnTo>
                  <a:cubicBezTo>
                    <a:pt x="0" y="35768"/>
                    <a:pt x="5259" y="20216"/>
                    <a:pt x="15776" y="12129"/>
                  </a:cubicBezTo>
                  <a:cubicBezTo>
                    <a:pt x="26293" y="4043"/>
                    <a:pt x="43011" y="0"/>
                    <a:pt x="6593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15" name="文本框 214"/>
            <p:cNvSpPr txBox="1"/>
            <p:nvPr/>
          </p:nvSpPr>
          <p:spPr>
            <a:xfrm>
              <a:off x="5542079" y="4203647"/>
              <a:ext cx="589166" cy="444786"/>
            </a:xfrm>
            <a:custGeom>
              <a:avLst/>
              <a:gdLst/>
              <a:ahLst/>
              <a:cxnLst/>
              <a:rect l="l" t="t" r="r" b="b"/>
              <a:pathLst>
                <a:path w="589166" h="444786">
                  <a:moveTo>
                    <a:pt x="277634" y="0"/>
                  </a:moveTo>
                  <a:lnTo>
                    <a:pt x="297031" y="4826"/>
                  </a:lnTo>
                  <a:lnTo>
                    <a:pt x="295597" y="15911"/>
                  </a:lnTo>
                  <a:cubicBezTo>
                    <a:pt x="294109" y="19582"/>
                    <a:pt x="291678" y="21963"/>
                    <a:pt x="288305" y="23054"/>
                  </a:cubicBezTo>
                  <a:cubicBezTo>
                    <a:pt x="284931" y="24146"/>
                    <a:pt x="276101" y="24692"/>
                    <a:pt x="261813" y="24692"/>
                  </a:cubicBezTo>
                  <a:lnTo>
                    <a:pt x="261813" y="59666"/>
                  </a:lnTo>
                  <a:cubicBezTo>
                    <a:pt x="273521" y="59865"/>
                    <a:pt x="281409" y="60634"/>
                    <a:pt x="285477" y="61973"/>
                  </a:cubicBezTo>
                  <a:cubicBezTo>
                    <a:pt x="289545" y="63312"/>
                    <a:pt x="292621" y="66115"/>
                    <a:pt x="294704" y="70382"/>
                  </a:cubicBezTo>
                  <a:cubicBezTo>
                    <a:pt x="296788" y="74648"/>
                    <a:pt x="297830" y="81395"/>
                    <a:pt x="297830" y="90622"/>
                  </a:cubicBezTo>
                  <a:lnTo>
                    <a:pt x="297830" y="107291"/>
                  </a:lnTo>
                  <a:cubicBezTo>
                    <a:pt x="297830" y="122372"/>
                    <a:pt x="297085" y="131699"/>
                    <a:pt x="295597" y="135271"/>
                  </a:cubicBezTo>
                  <a:cubicBezTo>
                    <a:pt x="294109" y="138843"/>
                    <a:pt x="291033" y="140629"/>
                    <a:pt x="286370" y="140629"/>
                  </a:cubicBezTo>
                  <a:cubicBezTo>
                    <a:pt x="282103" y="140629"/>
                    <a:pt x="279350" y="139215"/>
                    <a:pt x="278110" y="136387"/>
                  </a:cubicBezTo>
                  <a:cubicBezTo>
                    <a:pt x="276870" y="133559"/>
                    <a:pt x="276249" y="126937"/>
                    <a:pt x="276249" y="116519"/>
                  </a:cubicBezTo>
                  <a:lnTo>
                    <a:pt x="276249" y="77377"/>
                  </a:lnTo>
                  <a:lnTo>
                    <a:pt x="216123" y="77377"/>
                  </a:lnTo>
                  <a:lnTo>
                    <a:pt x="216123" y="96427"/>
                  </a:lnTo>
                  <a:cubicBezTo>
                    <a:pt x="216123" y="119346"/>
                    <a:pt x="217834" y="135445"/>
                    <a:pt x="221257" y="144721"/>
                  </a:cubicBezTo>
                  <a:cubicBezTo>
                    <a:pt x="224681" y="153998"/>
                    <a:pt x="231824" y="161837"/>
                    <a:pt x="242689" y="168236"/>
                  </a:cubicBezTo>
                  <a:cubicBezTo>
                    <a:pt x="253553" y="174636"/>
                    <a:pt x="268510" y="177836"/>
                    <a:pt x="287560" y="177836"/>
                  </a:cubicBezTo>
                  <a:cubicBezTo>
                    <a:pt x="304328" y="177836"/>
                    <a:pt x="318070" y="175081"/>
                    <a:pt x="328786" y="169571"/>
                  </a:cubicBezTo>
                  <a:cubicBezTo>
                    <a:pt x="339501" y="164061"/>
                    <a:pt x="347042" y="156020"/>
                    <a:pt x="351408" y="145448"/>
                  </a:cubicBezTo>
                  <a:cubicBezTo>
                    <a:pt x="355773" y="134876"/>
                    <a:pt x="357956" y="120011"/>
                    <a:pt x="357956" y="100852"/>
                  </a:cubicBezTo>
                  <a:cubicBezTo>
                    <a:pt x="357956" y="75041"/>
                    <a:pt x="355724" y="58636"/>
                    <a:pt x="351259" y="51638"/>
                  </a:cubicBezTo>
                  <a:cubicBezTo>
                    <a:pt x="346794" y="44639"/>
                    <a:pt x="339998" y="39601"/>
                    <a:pt x="330869" y="36523"/>
                  </a:cubicBezTo>
                  <a:lnTo>
                    <a:pt x="347922" y="22038"/>
                  </a:lnTo>
                  <a:lnTo>
                    <a:pt x="362784" y="28262"/>
                  </a:lnTo>
                  <a:cubicBezTo>
                    <a:pt x="392903" y="41150"/>
                    <a:pt x="422796" y="52455"/>
                    <a:pt x="454727" y="60143"/>
                  </a:cubicBezTo>
                  <a:cubicBezTo>
                    <a:pt x="481903" y="66926"/>
                    <a:pt x="509757" y="72579"/>
                    <a:pt x="536253" y="81622"/>
                  </a:cubicBezTo>
                  <a:cubicBezTo>
                    <a:pt x="553464" y="87500"/>
                    <a:pt x="577469" y="93606"/>
                    <a:pt x="588113" y="109433"/>
                  </a:cubicBezTo>
                  <a:cubicBezTo>
                    <a:pt x="590151" y="112372"/>
                    <a:pt x="589019" y="115990"/>
                    <a:pt x="586527" y="118025"/>
                  </a:cubicBezTo>
                  <a:cubicBezTo>
                    <a:pt x="586527" y="121416"/>
                    <a:pt x="584715" y="124807"/>
                    <a:pt x="580866" y="126390"/>
                  </a:cubicBezTo>
                  <a:cubicBezTo>
                    <a:pt x="555050" y="136112"/>
                    <a:pt x="530138" y="147643"/>
                    <a:pt x="505228" y="159627"/>
                  </a:cubicBezTo>
                  <a:cubicBezTo>
                    <a:pt x="528780" y="192186"/>
                    <a:pt x="516325" y="330333"/>
                    <a:pt x="515192" y="352266"/>
                  </a:cubicBezTo>
                  <a:cubicBezTo>
                    <a:pt x="515192" y="352266"/>
                    <a:pt x="515192" y="352492"/>
                    <a:pt x="515192" y="352492"/>
                  </a:cubicBezTo>
                  <a:cubicBezTo>
                    <a:pt x="515419" y="352718"/>
                    <a:pt x="515645" y="352944"/>
                    <a:pt x="515872" y="353170"/>
                  </a:cubicBezTo>
                  <a:cubicBezTo>
                    <a:pt x="534441" y="382111"/>
                    <a:pt x="549161" y="463959"/>
                    <a:pt x="488470" y="440671"/>
                  </a:cubicBezTo>
                  <a:cubicBezTo>
                    <a:pt x="446575" y="424618"/>
                    <a:pt x="460388" y="356335"/>
                    <a:pt x="498661" y="345256"/>
                  </a:cubicBezTo>
                  <a:cubicBezTo>
                    <a:pt x="501831" y="285565"/>
                    <a:pt x="505907" y="224292"/>
                    <a:pt x="491188" y="166184"/>
                  </a:cubicBezTo>
                  <a:cubicBezTo>
                    <a:pt x="468994" y="176811"/>
                    <a:pt x="446575" y="187437"/>
                    <a:pt x="423701" y="196933"/>
                  </a:cubicBezTo>
                  <a:cubicBezTo>
                    <a:pt x="395167" y="208691"/>
                    <a:pt x="363463" y="217962"/>
                    <a:pt x="337420" y="234466"/>
                  </a:cubicBezTo>
                  <a:cubicBezTo>
                    <a:pt x="323152" y="243285"/>
                    <a:pt x="311151" y="251650"/>
                    <a:pt x="295072" y="250068"/>
                  </a:cubicBezTo>
                  <a:cubicBezTo>
                    <a:pt x="293487" y="254138"/>
                    <a:pt x="289183" y="257076"/>
                    <a:pt x="284202" y="254138"/>
                  </a:cubicBezTo>
                  <a:cubicBezTo>
                    <a:pt x="229851" y="220674"/>
                    <a:pt x="166668" y="207787"/>
                    <a:pt x="110732" y="177941"/>
                  </a:cubicBezTo>
                  <a:cubicBezTo>
                    <a:pt x="89897" y="166863"/>
                    <a:pt x="69969" y="154653"/>
                    <a:pt x="49134" y="143574"/>
                  </a:cubicBezTo>
                  <a:cubicBezTo>
                    <a:pt x="34868" y="136112"/>
                    <a:pt x="15618" y="132269"/>
                    <a:pt x="2483" y="123677"/>
                  </a:cubicBezTo>
                  <a:cubicBezTo>
                    <a:pt x="218" y="122321"/>
                    <a:pt x="-914" y="118703"/>
                    <a:pt x="898" y="116442"/>
                  </a:cubicBezTo>
                  <a:cubicBezTo>
                    <a:pt x="-235" y="113955"/>
                    <a:pt x="218" y="110789"/>
                    <a:pt x="3389" y="109433"/>
                  </a:cubicBezTo>
                  <a:cubicBezTo>
                    <a:pt x="54343" y="87274"/>
                    <a:pt x="109373" y="74161"/>
                    <a:pt x="159195" y="49290"/>
                  </a:cubicBezTo>
                  <a:cubicBezTo>
                    <a:pt x="177765" y="40020"/>
                    <a:pt x="196335" y="29449"/>
                    <a:pt x="215442" y="20349"/>
                  </a:cubicBezTo>
                  <a:lnTo>
                    <a:pt x="255833" y="6683"/>
                  </a:lnTo>
                  <a:lnTo>
                    <a:pt x="276249" y="6683"/>
                  </a:lnTo>
                  <a:lnTo>
                    <a:pt x="276249" y="115"/>
                  </a:lnTo>
                  <a:lnTo>
                    <a:pt x="277634" y="0"/>
                  </a:lnTo>
                  <a:close/>
                  <a:moveTo>
                    <a:pt x="326550" y="221805"/>
                  </a:moveTo>
                  <a:cubicBezTo>
                    <a:pt x="325417" y="222257"/>
                    <a:pt x="324285" y="222483"/>
                    <a:pt x="323152" y="222935"/>
                  </a:cubicBezTo>
                  <a:cubicBezTo>
                    <a:pt x="320889" y="224518"/>
                    <a:pt x="318624" y="226101"/>
                    <a:pt x="316359" y="227458"/>
                  </a:cubicBezTo>
                  <a:cubicBezTo>
                    <a:pt x="316359" y="227684"/>
                    <a:pt x="316359" y="228136"/>
                    <a:pt x="316359" y="228362"/>
                  </a:cubicBezTo>
                  <a:cubicBezTo>
                    <a:pt x="319756" y="226101"/>
                    <a:pt x="323152" y="223840"/>
                    <a:pt x="326550" y="221805"/>
                  </a:cubicBezTo>
                  <a:close/>
                  <a:moveTo>
                    <a:pt x="361198" y="51324"/>
                  </a:moveTo>
                  <a:cubicBezTo>
                    <a:pt x="363010" y="52003"/>
                    <a:pt x="364822" y="52907"/>
                    <a:pt x="366634" y="53586"/>
                  </a:cubicBezTo>
                  <a:cubicBezTo>
                    <a:pt x="374786" y="56525"/>
                    <a:pt x="383165" y="59691"/>
                    <a:pt x="391318" y="62629"/>
                  </a:cubicBezTo>
                  <a:cubicBezTo>
                    <a:pt x="381580" y="58334"/>
                    <a:pt x="371389" y="54264"/>
                    <a:pt x="361198" y="5132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16" name="文本框 215"/>
            <p:cNvSpPr txBox="1"/>
            <p:nvPr/>
          </p:nvSpPr>
          <p:spPr>
            <a:xfrm>
              <a:off x="5648637" y="4419444"/>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81" name="组合 80"/>
          <p:cNvGrpSpPr/>
          <p:nvPr userDrawn="1"/>
        </p:nvGrpSpPr>
        <p:grpSpPr>
          <a:xfrm>
            <a:off x="-13072" y="-343"/>
            <a:ext cx="12205072" cy="6857884"/>
            <a:chOff x="-13072" y="0"/>
            <a:chExt cx="12205072" cy="6857884"/>
          </a:xfrm>
        </p:grpSpPr>
        <p:pic>
          <p:nvPicPr>
            <p:cNvPr id="82" name="图片 81"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83" name="矩形 82"/>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iṧlïďè"/>
          <p:cNvSpPr/>
          <p:nvPr userDrawn="1"/>
        </p:nvSpPr>
        <p:spPr>
          <a:xfrm>
            <a:off x="699451" y="1318052"/>
            <a:ext cx="10845800" cy="2615331"/>
          </a:xfrm>
          <a:prstGeom prst="roundRect">
            <a:avLst>
              <a:gd name="adj" fmla="val 4034"/>
            </a:avLst>
          </a:pr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106" name="文本占位符 105"/>
          <p:cNvSpPr>
            <a:spLocks noGrp="1"/>
          </p:cNvSpPr>
          <p:nvPr>
            <p:ph type="body" sz="quarter" idx="10" hasCustomPrompt="1"/>
          </p:nvPr>
        </p:nvSpPr>
        <p:spPr>
          <a:xfrm>
            <a:off x="699451" y="1453596"/>
            <a:ext cx="10819449" cy="519112"/>
          </a:xfrm>
        </p:spPr>
        <p:txBody>
          <a:bodyPr>
            <a:normAutofit/>
          </a:bodyPr>
          <a:lstStyle>
            <a:lvl1pPr marL="0" indent="0" algn="ctr">
              <a:buNone/>
              <a:defRPr lang="zh-CN" altLang="en-US" sz="2400" b="1" kern="1200" dirty="0" smtClean="0">
                <a:solidFill>
                  <a:schemeClr val="accent1"/>
                </a:solidFill>
                <a:latin typeface="+mn-lt"/>
                <a:ea typeface="+mn-ea"/>
                <a:cs typeface="+mn-cs"/>
              </a:defRPr>
            </a:lvl1pPr>
            <a:lvl2pPr marL="457200" indent="0">
              <a:buNone/>
              <a:defRPr/>
            </a:lvl2pPr>
          </a:lstStyle>
          <a:p>
            <a:pPr lvl="0"/>
            <a:r>
              <a:rPr lang="zh-CN" altLang="en-US" dirty="0"/>
              <a:t>编辑母版文本样式</a:t>
            </a:r>
          </a:p>
        </p:txBody>
      </p:sp>
      <p:sp>
        <p:nvSpPr>
          <p:cNvPr id="108" name="文本占位符 107"/>
          <p:cNvSpPr>
            <a:spLocks noGrp="1"/>
          </p:cNvSpPr>
          <p:nvPr>
            <p:ph type="body" sz="quarter" idx="11" hasCustomPrompt="1"/>
          </p:nvPr>
        </p:nvSpPr>
        <p:spPr>
          <a:xfrm>
            <a:off x="860425" y="2066496"/>
            <a:ext cx="10471150" cy="1739900"/>
          </a:xfrm>
        </p:spPr>
        <p:txBody>
          <a:bodyPr/>
          <a:lstStyle>
            <a:lvl1pPr marL="0" indent="0">
              <a:buNone/>
              <a:defRPr lang="zh-CN" altLang="en-US" sz="1800" kern="1200" dirty="0" smtClean="0">
                <a:solidFill>
                  <a:schemeClr val="tx1"/>
                </a:solidFill>
                <a:latin typeface="+mn-lt"/>
                <a:ea typeface="+mn-ea"/>
                <a:cs typeface="+mn-cs"/>
              </a:defRPr>
            </a:lvl1pPr>
          </a:lstStyle>
          <a:p>
            <a:pPr lvl="0"/>
            <a:r>
              <a:rPr lang="zh-CN" altLang="en-US" dirty="0"/>
              <a:t>编辑母版文本样式</a:t>
            </a:r>
          </a:p>
        </p:txBody>
      </p:sp>
      <p:sp>
        <p:nvSpPr>
          <p:cNvPr id="84" name="文本框 83"/>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85" name="矩形 84"/>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
        <p:nvSpPr>
          <p:cNvPr id="87"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88"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89" name="îşḷïḑe"/>
            <p:cNvGrpSpPr/>
            <p:nvPr/>
          </p:nvGrpSpPr>
          <p:grpSpPr>
            <a:xfrm>
              <a:off x="2195845" y="2493506"/>
              <a:ext cx="1885155" cy="1889098"/>
              <a:chOff x="1801111" y="2332774"/>
              <a:chExt cx="2180165" cy="2184725"/>
            </a:xfrm>
          </p:grpSpPr>
          <p:sp>
            <p:nvSpPr>
              <p:cNvPr id="99"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0"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1"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2"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6"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90"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1"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2"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4"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6"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8"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153" name="直接连接符 152"/>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54" name="组合 153"/>
          <p:cNvGrpSpPr/>
          <p:nvPr userDrawn="1"/>
        </p:nvGrpSpPr>
        <p:grpSpPr>
          <a:xfrm>
            <a:off x="649289" y="410634"/>
            <a:ext cx="589166" cy="530128"/>
            <a:chOff x="5542079" y="4118305"/>
            <a:chExt cx="589166" cy="530128"/>
          </a:xfrm>
        </p:grpSpPr>
        <p:sp>
          <p:nvSpPr>
            <p:cNvPr id="155" name="文本框 154"/>
            <p:cNvSpPr txBox="1"/>
            <p:nvPr/>
          </p:nvSpPr>
          <p:spPr>
            <a:xfrm>
              <a:off x="5818329" y="4168212"/>
              <a:ext cx="21581" cy="40261"/>
            </a:xfrm>
            <a:custGeom>
              <a:avLst/>
              <a:gdLst/>
              <a:ahLst/>
              <a:cxnLst/>
              <a:rect l="l" t="t" r="r" b="b"/>
              <a:pathLst>
                <a:path w="21581" h="40261">
                  <a:moveTo>
                    <a:pt x="10865" y="0"/>
                  </a:moveTo>
                  <a:cubicBezTo>
                    <a:pt x="14536" y="0"/>
                    <a:pt x="17240" y="1339"/>
                    <a:pt x="18976" y="4018"/>
                  </a:cubicBezTo>
                  <a:cubicBezTo>
                    <a:pt x="20712" y="6697"/>
                    <a:pt x="21581" y="12253"/>
                    <a:pt x="21581" y="20687"/>
                  </a:cubicBezTo>
                  <a:lnTo>
                    <a:pt x="21581" y="34082"/>
                  </a:lnTo>
                  <a:lnTo>
                    <a:pt x="20782" y="40261"/>
                  </a:lnTo>
                  <a:lnTo>
                    <a:pt x="1385" y="35435"/>
                  </a:lnTo>
                  <a:lnTo>
                    <a:pt x="0" y="35550"/>
                  </a:lnTo>
                  <a:lnTo>
                    <a:pt x="0" y="22324"/>
                  </a:lnTo>
                  <a:cubicBezTo>
                    <a:pt x="0" y="13097"/>
                    <a:pt x="769" y="7069"/>
                    <a:pt x="2307" y="4242"/>
                  </a:cubicBezTo>
                  <a:cubicBezTo>
                    <a:pt x="3845" y="1414"/>
                    <a:pt x="6698" y="0"/>
                    <a:pt x="10865"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56" name="文本框 155"/>
            <p:cNvSpPr txBox="1"/>
            <p:nvPr/>
          </p:nvSpPr>
          <p:spPr>
            <a:xfrm>
              <a:off x="5797913" y="4203762"/>
              <a:ext cx="20416" cy="6568"/>
            </a:xfrm>
            <a:custGeom>
              <a:avLst/>
              <a:gdLst/>
              <a:ahLst/>
              <a:cxnLst/>
              <a:rect l="l" t="t" r="r" b="b"/>
              <a:pathLst>
                <a:path w="20416" h="6568">
                  <a:moveTo>
                    <a:pt x="20416" y="0"/>
                  </a:moveTo>
                  <a:lnTo>
                    <a:pt x="20416" y="6568"/>
                  </a:lnTo>
                  <a:lnTo>
                    <a:pt x="0" y="6568"/>
                  </a:lnTo>
                  <a:lnTo>
                    <a:pt x="19084" y="111"/>
                  </a:lnTo>
                  <a:lnTo>
                    <a:pt x="20416" y="0"/>
                  </a:ln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57" name="文本框 156"/>
            <p:cNvSpPr txBox="1"/>
            <p:nvPr/>
          </p:nvSpPr>
          <p:spPr>
            <a:xfrm>
              <a:off x="5758203" y="4195773"/>
              <a:ext cx="141833" cy="173010"/>
            </a:xfrm>
            <a:custGeom>
              <a:avLst/>
              <a:gdLst/>
              <a:ahLst/>
              <a:cxnLst/>
              <a:rect l="l" t="t" r="r" b="b"/>
              <a:pathLst>
                <a:path w="141833" h="173010">
                  <a:moveTo>
                    <a:pt x="80908" y="0"/>
                  </a:moveTo>
                  <a:lnTo>
                    <a:pt x="105020" y="5998"/>
                  </a:lnTo>
                  <a:lnTo>
                    <a:pt x="131799" y="17212"/>
                  </a:lnTo>
                  <a:lnTo>
                    <a:pt x="114746" y="31697"/>
                  </a:lnTo>
                  <a:cubicBezTo>
                    <a:pt x="123875" y="34775"/>
                    <a:pt x="130671" y="39813"/>
                    <a:pt x="135136" y="46812"/>
                  </a:cubicBezTo>
                  <a:cubicBezTo>
                    <a:pt x="139601" y="53810"/>
                    <a:pt x="141833" y="70215"/>
                    <a:pt x="141833" y="96026"/>
                  </a:cubicBezTo>
                  <a:cubicBezTo>
                    <a:pt x="141833" y="115185"/>
                    <a:pt x="139650" y="130050"/>
                    <a:pt x="135285" y="140622"/>
                  </a:cubicBezTo>
                  <a:cubicBezTo>
                    <a:pt x="130919" y="151194"/>
                    <a:pt x="123378" y="159235"/>
                    <a:pt x="112663" y="164745"/>
                  </a:cubicBezTo>
                  <a:cubicBezTo>
                    <a:pt x="101947" y="170255"/>
                    <a:pt x="88205" y="173010"/>
                    <a:pt x="71437" y="173010"/>
                  </a:cubicBezTo>
                  <a:cubicBezTo>
                    <a:pt x="52387" y="173010"/>
                    <a:pt x="37430" y="169810"/>
                    <a:pt x="26566" y="163410"/>
                  </a:cubicBezTo>
                  <a:cubicBezTo>
                    <a:pt x="15701" y="157011"/>
                    <a:pt x="8558" y="149172"/>
                    <a:pt x="5134" y="139895"/>
                  </a:cubicBezTo>
                  <a:cubicBezTo>
                    <a:pt x="1711" y="130619"/>
                    <a:pt x="0" y="114520"/>
                    <a:pt x="0" y="91601"/>
                  </a:cubicBezTo>
                  <a:lnTo>
                    <a:pt x="0" y="72551"/>
                  </a:lnTo>
                  <a:lnTo>
                    <a:pt x="60126" y="72551"/>
                  </a:lnTo>
                  <a:lnTo>
                    <a:pt x="60126" y="111693"/>
                  </a:lnTo>
                  <a:cubicBezTo>
                    <a:pt x="60126" y="122111"/>
                    <a:pt x="60747" y="128733"/>
                    <a:pt x="61987" y="131561"/>
                  </a:cubicBezTo>
                  <a:cubicBezTo>
                    <a:pt x="63227" y="134389"/>
                    <a:pt x="65980" y="135803"/>
                    <a:pt x="70247" y="135803"/>
                  </a:cubicBezTo>
                  <a:cubicBezTo>
                    <a:pt x="74910" y="135803"/>
                    <a:pt x="77986" y="134017"/>
                    <a:pt x="79474" y="130445"/>
                  </a:cubicBezTo>
                  <a:cubicBezTo>
                    <a:pt x="80962" y="126873"/>
                    <a:pt x="81707" y="117546"/>
                    <a:pt x="81707" y="102465"/>
                  </a:cubicBezTo>
                  <a:lnTo>
                    <a:pt x="81707" y="85796"/>
                  </a:lnTo>
                  <a:cubicBezTo>
                    <a:pt x="81707" y="76569"/>
                    <a:pt x="80665" y="69822"/>
                    <a:pt x="78581" y="65556"/>
                  </a:cubicBezTo>
                  <a:cubicBezTo>
                    <a:pt x="76498" y="61289"/>
                    <a:pt x="73422" y="58486"/>
                    <a:pt x="69354" y="57147"/>
                  </a:cubicBezTo>
                  <a:cubicBezTo>
                    <a:pt x="65286" y="55808"/>
                    <a:pt x="57398" y="55039"/>
                    <a:pt x="45690" y="54840"/>
                  </a:cubicBezTo>
                  <a:lnTo>
                    <a:pt x="45690" y="19866"/>
                  </a:lnTo>
                  <a:cubicBezTo>
                    <a:pt x="59978" y="19866"/>
                    <a:pt x="68808" y="19320"/>
                    <a:pt x="72182" y="18228"/>
                  </a:cubicBezTo>
                  <a:cubicBezTo>
                    <a:pt x="75555" y="17137"/>
                    <a:pt x="77986" y="14756"/>
                    <a:pt x="79474" y="11085"/>
                  </a:cubicBezTo>
                  <a:lnTo>
                    <a:pt x="80908"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58" name="文本框 157"/>
            <p:cNvSpPr txBox="1"/>
            <p:nvPr/>
          </p:nvSpPr>
          <p:spPr>
            <a:xfrm>
              <a:off x="5903278" y="425497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59" name="文本框 158"/>
            <p:cNvSpPr txBox="1"/>
            <p:nvPr/>
          </p:nvSpPr>
          <p:spPr>
            <a:xfrm>
              <a:off x="5858439" y="442545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0" name="文本框 159"/>
            <p:cNvSpPr txBox="1"/>
            <p:nvPr/>
          </p:nvSpPr>
          <p:spPr>
            <a:xfrm>
              <a:off x="5758203" y="4118305"/>
              <a:ext cx="139601" cy="94680"/>
            </a:xfrm>
            <a:custGeom>
              <a:avLst/>
              <a:gdLst/>
              <a:ahLst/>
              <a:cxnLst/>
              <a:rect l="l" t="t" r="r" b="b"/>
              <a:pathLst>
                <a:path w="139601" h="94680">
                  <a:moveTo>
                    <a:pt x="65931" y="0"/>
                  </a:moveTo>
                  <a:cubicBezTo>
                    <a:pt x="94605" y="0"/>
                    <a:pt x="114052" y="5602"/>
                    <a:pt x="124271" y="16806"/>
                  </a:cubicBezTo>
                  <a:cubicBezTo>
                    <a:pt x="134491" y="28010"/>
                    <a:pt x="139601" y="43576"/>
                    <a:pt x="139601" y="63505"/>
                  </a:cubicBezTo>
                  <a:cubicBezTo>
                    <a:pt x="139601" y="76990"/>
                    <a:pt x="137765" y="86732"/>
                    <a:pt x="134094" y="92730"/>
                  </a:cubicBezTo>
                  <a:lnTo>
                    <a:pt x="131799" y="94680"/>
                  </a:lnTo>
                  <a:lnTo>
                    <a:pt x="105020" y="83466"/>
                  </a:lnTo>
                  <a:lnTo>
                    <a:pt x="80908" y="77468"/>
                  </a:lnTo>
                  <a:lnTo>
                    <a:pt x="81707" y="71289"/>
                  </a:lnTo>
                  <a:lnTo>
                    <a:pt x="81707" y="57894"/>
                  </a:lnTo>
                  <a:cubicBezTo>
                    <a:pt x="81707" y="49460"/>
                    <a:pt x="80838" y="43904"/>
                    <a:pt x="79102" y="41225"/>
                  </a:cubicBezTo>
                  <a:cubicBezTo>
                    <a:pt x="77366" y="38546"/>
                    <a:pt x="74662" y="37207"/>
                    <a:pt x="70991" y="37207"/>
                  </a:cubicBezTo>
                  <a:cubicBezTo>
                    <a:pt x="66824" y="37207"/>
                    <a:pt x="63971" y="38621"/>
                    <a:pt x="62433" y="41449"/>
                  </a:cubicBezTo>
                  <a:cubicBezTo>
                    <a:pt x="60895" y="44276"/>
                    <a:pt x="60126" y="50304"/>
                    <a:pt x="60126" y="59531"/>
                  </a:cubicBezTo>
                  <a:lnTo>
                    <a:pt x="60126" y="72757"/>
                  </a:lnTo>
                  <a:lnTo>
                    <a:pt x="58794" y="72868"/>
                  </a:lnTo>
                  <a:lnTo>
                    <a:pt x="39710" y="79325"/>
                  </a:lnTo>
                  <a:lnTo>
                    <a:pt x="0" y="79325"/>
                  </a:lnTo>
                  <a:lnTo>
                    <a:pt x="0" y="58787"/>
                  </a:lnTo>
                  <a:cubicBezTo>
                    <a:pt x="0" y="35768"/>
                    <a:pt x="5259" y="20216"/>
                    <a:pt x="15776" y="12129"/>
                  </a:cubicBezTo>
                  <a:cubicBezTo>
                    <a:pt x="26293" y="4043"/>
                    <a:pt x="43011" y="0"/>
                    <a:pt x="6593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1" name="文本框 160"/>
            <p:cNvSpPr txBox="1"/>
            <p:nvPr/>
          </p:nvSpPr>
          <p:spPr>
            <a:xfrm>
              <a:off x="5542079" y="4203647"/>
              <a:ext cx="589166" cy="444786"/>
            </a:xfrm>
            <a:custGeom>
              <a:avLst/>
              <a:gdLst/>
              <a:ahLst/>
              <a:cxnLst/>
              <a:rect l="l" t="t" r="r" b="b"/>
              <a:pathLst>
                <a:path w="589166" h="444786">
                  <a:moveTo>
                    <a:pt x="277634" y="0"/>
                  </a:moveTo>
                  <a:lnTo>
                    <a:pt x="297031" y="4826"/>
                  </a:lnTo>
                  <a:lnTo>
                    <a:pt x="295597" y="15911"/>
                  </a:lnTo>
                  <a:cubicBezTo>
                    <a:pt x="294109" y="19582"/>
                    <a:pt x="291678" y="21963"/>
                    <a:pt x="288305" y="23054"/>
                  </a:cubicBezTo>
                  <a:cubicBezTo>
                    <a:pt x="284931" y="24146"/>
                    <a:pt x="276101" y="24692"/>
                    <a:pt x="261813" y="24692"/>
                  </a:cubicBezTo>
                  <a:lnTo>
                    <a:pt x="261813" y="59666"/>
                  </a:lnTo>
                  <a:cubicBezTo>
                    <a:pt x="273521" y="59865"/>
                    <a:pt x="281409" y="60634"/>
                    <a:pt x="285477" y="61973"/>
                  </a:cubicBezTo>
                  <a:cubicBezTo>
                    <a:pt x="289545" y="63312"/>
                    <a:pt x="292621" y="66115"/>
                    <a:pt x="294704" y="70382"/>
                  </a:cubicBezTo>
                  <a:cubicBezTo>
                    <a:pt x="296788" y="74648"/>
                    <a:pt x="297830" y="81395"/>
                    <a:pt x="297830" y="90622"/>
                  </a:cubicBezTo>
                  <a:lnTo>
                    <a:pt x="297830" y="107291"/>
                  </a:lnTo>
                  <a:cubicBezTo>
                    <a:pt x="297830" y="122372"/>
                    <a:pt x="297085" y="131699"/>
                    <a:pt x="295597" y="135271"/>
                  </a:cubicBezTo>
                  <a:cubicBezTo>
                    <a:pt x="294109" y="138843"/>
                    <a:pt x="291033" y="140629"/>
                    <a:pt x="286370" y="140629"/>
                  </a:cubicBezTo>
                  <a:cubicBezTo>
                    <a:pt x="282103" y="140629"/>
                    <a:pt x="279350" y="139215"/>
                    <a:pt x="278110" y="136387"/>
                  </a:cubicBezTo>
                  <a:cubicBezTo>
                    <a:pt x="276870" y="133559"/>
                    <a:pt x="276249" y="126937"/>
                    <a:pt x="276249" y="116519"/>
                  </a:cubicBezTo>
                  <a:lnTo>
                    <a:pt x="276249" y="77377"/>
                  </a:lnTo>
                  <a:lnTo>
                    <a:pt x="216123" y="77377"/>
                  </a:lnTo>
                  <a:lnTo>
                    <a:pt x="216123" y="96427"/>
                  </a:lnTo>
                  <a:cubicBezTo>
                    <a:pt x="216123" y="119346"/>
                    <a:pt x="217834" y="135445"/>
                    <a:pt x="221257" y="144721"/>
                  </a:cubicBezTo>
                  <a:cubicBezTo>
                    <a:pt x="224681" y="153998"/>
                    <a:pt x="231824" y="161837"/>
                    <a:pt x="242689" y="168236"/>
                  </a:cubicBezTo>
                  <a:cubicBezTo>
                    <a:pt x="253553" y="174636"/>
                    <a:pt x="268510" y="177836"/>
                    <a:pt x="287560" y="177836"/>
                  </a:cubicBezTo>
                  <a:cubicBezTo>
                    <a:pt x="304328" y="177836"/>
                    <a:pt x="318070" y="175081"/>
                    <a:pt x="328786" y="169571"/>
                  </a:cubicBezTo>
                  <a:cubicBezTo>
                    <a:pt x="339501" y="164061"/>
                    <a:pt x="347042" y="156020"/>
                    <a:pt x="351408" y="145448"/>
                  </a:cubicBezTo>
                  <a:cubicBezTo>
                    <a:pt x="355773" y="134876"/>
                    <a:pt x="357956" y="120011"/>
                    <a:pt x="357956" y="100852"/>
                  </a:cubicBezTo>
                  <a:cubicBezTo>
                    <a:pt x="357956" y="75041"/>
                    <a:pt x="355724" y="58636"/>
                    <a:pt x="351259" y="51638"/>
                  </a:cubicBezTo>
                  <a:cubicBezTo>
                    <a:pt x="346794" y="44639"/>
                    <a:pt x="339998" y="39601"/>
                    <a:pt x="330869" y="36523"/>
                  </a:cubicBezTo>
                  <a:lnTo>
                    <a:pt x="347922" y="22038"/>
                  </a:lnTo>
                  <a:lnTo>
                    <a:pt x="362784" y="28262"/>
                  </a:lnTo>
                  <a:cubicBezTo>
                    <a:pt x="392903" y="41150"/>
                    <a:pt x="422796" y="52455"/>
                    <a:pt x="454727" y="60143"/>
                  </a:cubicBezTo>
                  <a:cubicBezTo>
                    <a:pt x="481903" y="66926"/>
                    <a:pt x="509757" y="72579"/>
                    <a:pt x="536253" y="81622"/>
                  </a:cubicBezTo>
                  <a:cubicBezTo>
                    <a:pt x="553464" y="87500"/>
                    <a:pt x="577469" y="93606"/>
                    <a:pt x="588113" y="109433"/>
                  </a:cubicBezTo>
                  <a:cubicBezTo>
                    <a:pt x="590151" y="112372"/>
                    <a:pt x="589019" y="115990"/>
                    <a:pt x="586527" y="118025"/>
                  </a:cubicBezTo>
                  <a:cubicBezTo>
                    <a:pt x="586527" y="121416"/>
                    <a:pt x="584715" y="124807"/>
                    <a:pt x="580866" y="126390"/>
                  </a:cubicBezTo>
                  <a:cubicBezTo>
                    <a:pt x="555050" y="136112"/>
                    <a:pt x="530138" y="147643"/>
                    <a:pt x="505228" y="159627"/>
                  </a:cubicBezTo>
                  <a:cubicBezTo>
                    <a:pt x="528780" y="192186"/>
                    <a:pt x="516325" y="330333"/>
                    <a:pt x="515192" y="352266"/>
                  </a:cubicBezTo>
                  <a:cubicBezTo>
                    <a:pt x="515192" y="352266"/>
                    <a:pt x="515192" y="352492"/>
                    <a:pt x="515192" y="352492"/>
                  </a:cubicBezTo>
                  <a:cubicBezTo>
                    <a:pt x="515419" y="352718"/>
                    <a:pt x="515645" y="352944"/>
                    <a:pt x="515872" y="353170"/>
                  </a:cubicBezTo>
                  <a:cubicBezTo>
                    <a:pt x="534441" y="382111"/>
                    <a:pt x="549161" y="463959"/>
                    <a:pt x="488470" y="440671"/>
                  </a:cubicBezTo>
                  <a:cubicBezTo>
                    <a:pt x="446575" y="424618"/>
                    <a:pt x="460388" y="356335"/>
                    <a:pt x="498661" y="345256"/>
                  </a:cubicBezTo>
                  <a:cubicBezTo>
                    <a:pt x="501831" y="285565"/>
                    <a:pt x="505907" y="224292"/>
                    <a:pt x="491188" y="166184"/>
                  </a:cubicBezTo>
                  <a:cubicBezTo>
                    <a:pt x="468994" y="176811"/>
                    <a:pt x="446575" y="187437"/>
                    <a:pt x="423701" y="196933"/>
                  </a:cubicBezTo>
                  <a:cubicBezTo>
                    <a:pt x="395167" y="208691"/>
                    <a:pt x="363463" y="217962"/>
                    <a:pt x="337420" y="234466"/>
                  </a:cubicBezTo>
                  <a:cubicBezTo>
                    <a:pt x="323152" y="243285"/>
                    <a:pt x="311151" y="251650"/>
                    <a:pt x="295072" y="250068"/>
                  </a:cubicBezTo>
                  <a:cubicBezTo>
                    <a:pt x="293487" y="254138"/>
                    <a:pt x="289183" y="257076"/>
                    <a:pt x="284202" y="254138"/>
                  </a:cubicBezTo>
                  <a:cubicBezTo>
                    <a:pt x="229851" y="220674"/>
                    <a:pt x="166668" y="207787"/>
                    <a:pt x="110732" y="177941"/>
                  </a:cubicBezTo>
                  <a:cubicBezTo>
                    <a:pt x="89897" y="166863"/>
                    <a:pt x="69969" y="154653"/>
                    <a:pt x="49134" y="143574"/>
                  </a:cubicBezTo>
                  <a:cubicBezTo>
                    <a:pt x="34868" y="136112"/>
                    <a:pt x="15618" y="132269"/>
                    <a:pt x="2483" y="123677"/>
                  </a:cubicBezTo>
                  <a:cubicBezTo>
                    <a:pt x="218" y="122321"/>
                    <a:pt x="-914" y="118703"/>
                    <a:pt x="898" y="116442"/>
                  </a:cubicBezTo>
                  <a:cubicBezTo>
                    <a:pt x="-235" y="113955"/>
                    <a:pt x="218" y="110789"/>
                    <a:pt x="3389" y="109433"/>
                  </a:cubicBezTo>
                  <a:cubicBezTo>
                    <a:pt x="54343" y="87274"/>
                    <a:pt x="109373" y="74161"/>
                    <a:pt x="159195" y="49290"/>
                  </a:cubicBezTo>
                  <a:cubicBezTo>
                    <a:pt x="177765" y="40020"/>
                    <a:pt x="196335" y="29449"/>
                    <a:pt x="215442" y="20349"/>
                  </a:cubicBezTo>
                  <a:lnTo>
                    <a:pt x="255833" y="6683"/>
                  </a:lnTo>
                  <a:lnTo>
                    <a:pt x="276249" y="6683"/>
                  </a:lnTo>
                  <a:lnTo>
                    <a:pt x="276249" y="115"/>
                  </a:lnTo>
                  <a:lnTo>
                    <a:pt x="277634" y="0"/>
                  </a:lnTo>
                  <a:close/>
                  <a:moveTo>
                    <a:pt x="326550" y="221805"/>
                  </a:moveTo>
                  <a:cubicBezTo>
                    <a:pt x="325417" y="222257"/>
                    <a:pt x="324285" y="222483"/>
                    <a:pt x="323152" y="222935"/>
                  </a:cubicBezTo>
                  <a:cubicBezTo>
                    <a:pt x="320889" y="224518"/>
                    <a:pt x="318624" y="226101"/>
                    <a:pt x="316359" y="227458"/>
                  </a:cubicBezTo>
                  <a:cubicBezTo>
                    <a:pt x="316359" y="227684"/>
                    <a:pt x="316359" y="228136"/>
                    <a:pt x="316359" y="228362"/>
                  </a:cubicBezTo>
                  <a:cubicBezTo>
                    <a:pt x="319756" y="226101"/>
                    <a:pt x="323152" y="223840"/>
                    <a:pt x="326550" y="221805"/>
                  </a:cubicBezTo>
                  <a:close/>
                  <a:moveTo>
                    <a:pt x="361198" y="51324"/>
                  </a:moveTo>
                  <a:cubicBezTo>
                    <a:pt x="363010" y="52003"/>
                    <a:pt x="364822" y="52907"/>
                    <a:pt x="366634" y="53586"/>
                  </a:cubicBezTo>
                  <a:cubicBezTo>
                    <a:pt x="374786" y="56525"/>
                    <a:pt x="383165" y="59691"/>
                    <a:pt x="391318" y="62629"/>
                  </a:cubicBezTo>
                  <a:cubicBezTo>
                    <a:pt x="381580" y="58334"/>
                    <a:pt x="371389" y="54264"/>
                    <a:pt x="361198" y="5132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2" name="文本框 161"/>
            <p:cNvSpPr txBox="1"/>
            <p:nvPr/>
          </p:nvSpPr>
          <p:spPr>
            <a:xfrm>
              <a:off x="5648637" y="4419444"/>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145" name="组合 144"/>
          <p:cNvGrpSpPr/>
          <p:nvPr userDrawn="1"/>
        </p:nvGrpSpPr>
        <p:grpSpPr>
          <a:xfrm>
            <a:off x="-13072" y="116"/>
            <a:ext cx="12205072" cy="6857884"/>
            <a:chOff x="-13072" y="0"/>
            <a:chExt cx="12205072" cy="6857884"/>
          </a:xfrm>
        </p:grpSpPr>
        <p:pic>
          <p:nvPicPr>
            <p:cNvPr id="146" name="图片 145"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147" name="矩形 146"/>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表格占位符 140"/>
          <p:cNvSpPr>
            <a:spLocks noGrp="1"/>
          </p:cNvSpPr>
          <p:nvPr>
            <p:ph type="tbl" sz="quarter" idx="11"/>
          </p:nvPr>
        </p:nvSpPr>
        <p:spPr>
          <a:xfrm>
            <a:off x="660400" y="3282215"/>
            <a:ext cx="8251825" cy="2531210"/>
          </a:xfrm>
        </p:spPr>
        <p:txBody>
          <a:bodyPr/>
          <a:lstStyle>
            <a:lvl1pPr marL="0" indent="0">
              <a:buNone/>
              <a:defRPr/>
            </a:lvl1pPr>
          </a:lstStyle>
          <a:p>
            <a:endParaRPr lang="zh-CN" altLang="en-US" dirty="0"/>
          </a:p>
        </p:txBody>
      </p:sp>
      <p:sp>
        <p:nvSpPr>
          <p:cNvPr id="4" name="文本占位符 3"/>
          <p:cNvSpPr>
            <a:spLocks noGrp="1"/>
          </p:cNvSpPr>
          <p:nvPr>
            <p:ph type="body" sz="quarter" idx="13" hasCustomPrompt="1"/>
          </p:nvPr>
        </p:nvSpPr>
        <p:spPr>
          <a:xfrm>
            <a:off x="660400" y="1449099"/>
            <a:ext cx="8251825" cy="1676082"/>
          </a:xfrm>
        </p:spPr>
        <p:txBody>
          <a:bodyPr>
            <a:normAutofit/>
          </a:bodyPr>
          <a:lstStyle>
            <a:lvl1pPr marL="0" indent="0" algn="just" defTabSz="914400" rtl="0" eaLnBrk="1" latinLnBrk="0" hangingPunct="1">
              <a:lnSpc>
                <a:spcPct val="130000"/>
              </a:lnSpc>
              <a:spcBef>
                <a:spcPts val="1000"/>
              </a:spcBef>
              <a:buFont typeface="Arial" panose="020B0604020202020204" pitchFamily="34" charset="0"/>
              <a:buNone/>
              <a:defRPr lang="zh-CN" altLang="en-US" sz="1800" kern="1200" dirty="0" smtClean="0">
                <a:solidFill>
                  <a:srgbClr val="000000"/>
                </a:solidFill>
                <a:latin typeface="+mn-lt"/>
                <a:ea typeface="+mn-ea"/>
                <a:cs typeface="+mn-cs"/>
              </a:defRPr>
            </a:lvl1pPr>
            <a:lvl2pPr marL="457200" indent="0">
              <a:buNone/>
              <a:defRPr/>
            </a:lvl2pPr>
          </a:lstStyle>
          <a:p>
            <a:pPr lvl="0"/>
            <a:r>
              <a:rPr lang="zh-CN" altLang="en-US" dirty="0"/>
              <a:t>编辑母版文本样式</a:t>
            </a:r>
          </a:p>
        </p:txBody>
      </p:sp>
      <p:sp>
        <p:nvSpPr>
          <p:cNvPr id="88" name="文本框 87"/>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89" name="矩形 88"/>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
        <p:nvSpPr>
          <p:cNvPr id="91"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92"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93" name="îşḷïḑe"/>
            <p:cNvGrpSpPr/>
            <p:nvPr/>
          </p:nvGrpSpPr>
          <p:grpSpPr>
            <a:xfrm>
              <a:off x="2195845" y="2493506"/>
              <a:ext cx="1885155" cy="1889098"/>
              <a:chOff x="1801111" y="2332774"/>
              <a:chExt cx="2180165" cy="2184725"/>
            </a:xfrm>
          </p:grpSpPr>
          <p:sp>
            <p:nvSpPr>
              <p:cNvPr id="103"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6"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8"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6"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7"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8"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94"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6"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8"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9"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0"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1"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2"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159" name="直接连接符 158"/>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60" name="组合 159"/>
          <p:cNvGrpSpPr/>
          <p:nvPr userDrawn="1"/>
        </p:nvGrpSpPr>
        <p:grpSpPr>
          <a:xfrm>
            <a:off x="649289" y="410634"/>
            <a:ext cx="589166" cy="530128"/>
            <a:chOff x="5542079" y="4118305"/>
            <a:chExt cx="589166" cy="530128"/>
          </a:xfrm>
        </p:grpSpPr>
        <p:sp>
          <p:nvSpPr>
            <p:cNvPr id="161" name="文本框 160"/>
            <p:cNvSpPr txBox="1"/>
            <p:nvPr/>
          </p:nvSpPr>
          <p:spPr>
            <a:xfrm>
              <a:off x="5818329" y="4168212"/>
              <a:ext cx="21581" cy="40261"/>
            </a:xfrm>
            <a:custGeom>
              <a:avLst/>
              <a:gdLst/>
              <a:ahLst/>
              <a:cxnLst/>
              <a:rect l="l" t="t" r="r" b="b"/>
              <a:pathLst>
                <a:path w="21581" h="40261">
                  <a:moveTo>
                    <a:pt x="10865" y="0"/>
                  </a:moveTo>
                  <a:cubicBezTo>
                    <a:pt x="14536" y="0"/>
                    <a:pt x="17240" y="1339"/>
                    <a:pt x="18976" y="4018"/>
                  </a:cubicBezTo>
                  <a:cubicBezTo>
                    <a:pt x="20712" y="6697"/>
                    <a:pt x="21581" y="12253"/>
                    <a:pt x="21581" y="20687"/>
                  </a:cubicBezTo>
                  <a:lnTo>
                    <a:pt x="21581" y="34082"/>
                  </a:lnTo>
                  <a:lnTo>
                    <a:pt x="20782" y="40261"/>
                  </a:lnTo>
                  <a:lnTo>
                    <a:pt x="1385" y="35435"/>
                  </a:lnTo>
                  <a:lnTo>
                    <a:pt x="0" y="35550"/>
                  </a:lnTo>
                  <a:lnTo>
                    <a:pt x="0" y="22324"/>
                  </a:lnTo>
                  <a:cubicBezTo>
                    <a:pt x="0" y="13097"/>
                    <a:pt x="769" y="7069"/>
                    <a:pt x="2307" y="4242"/>
                  </a:cubicBezTo>
                  <a:cubicBezTo>
                    <a:pt x="3845" y="1414"/>
                    <a:pt x="6698" y="0"/>
                    <a:pt x="10865"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2" name="文本框 161"/>
            <p:cNvSpPr txBox="1"/>
            <p:nvPr/>
          </p:nvSpPr>
          <p:spPr>
            <a:xfrm>
              <a:off x="5797913" y="4203762"/>
              <a:ext cx="20416" cy="6568"/>
            </a:xfrm>
            <a:custGeom>
              <a:avLst/>
              <a:gdLst/>
              <a:ahLst/>
              <a:cxnLst/>
              <a:rect l="l" t="t" r="r" b="b"/>
              <a:pathLst>
                <a:path w="20416" h="6568">
                  <a:moveTo>
                    <a:pt x="20416" y="0"/>
                  </a:moveTo>
                  <a:lnTo>
                    <a:pt x="20416" y="6568"/>
                  </a:lnTo>
                  <a:lnTo>
                    <a:pt x="0" y="6568"/>
                  </a:lnTo>
                  <a:lnTo>
                    <a:pt x="19084" y="111"/>
                  </a:lnTo>
                  <a:lnTo>
                    <a:pt x="20416" y="0"/>
                  </a:ln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3" name="文本框 162"/>
            <p:cNvSpPr txBox="1"/>
            <p:nvPr/>
          </p:nvSpPr>
          <p:spPr>
            <a:xfrm>
              <a:off x="5758203" y="4195773"/>
              <a:ext cx="141833" cy="173010"/>
            </a:xfrm>
            <a:custGeom>
              <a:avLst/>
              <a:gdLst/>
              <a:ahLst/>
              <a:cxnLst/>
              <a:rect l="l" t="t" r="r" b="b"/>
              <a:pathLst>
                <a:path w="141833" h="173010">
                  <a:moveTo>
                    <a:pt x="80908" y="0"/>
                  </a:moveTo>
                  <a:lnTo>
                    <a:pt x="105020" y="5998"/>
                  </a:lnTo>
                  <a:lnTo>
                    <a:pt x="131799" y="17212"/>
                  </a:lnTo>
                  <a:lnTo>
                    <a:pt x="114746" y="31697"/>
                  </a:lnTo>
                  <a:cubicBezTo>
                    <a:pt x="123875" y="34775"/>
                    <a:pt x="130671" y="39813"/>
                    <a:pt x="135136" y="46812"/>
                  </a:cubicBezTo>
                  <a:cubicBezTo>
                    <a:pt x="139601" y="53810"/>
                    <a:pt x="141833" y="70215"/>
                    <a:pt x="141833" y="96026"/>
                  </a:cubicBezTo>
                  <a:cubicBezTo>
                    <a:pt x="141833" y="115185"/>
                    <a:pt x="139650" y="130050"/>
                    <a:pt x="135285" y="140622"/>
                  </a:cubicBezTo>
                  <a:cubicBezTo>
                    <a:pt x="130919" y="151194"/>
                    <a:pt x="123378" y="159235"/>
                    <a:pt x="112663" y="164745"/>
                  </a:cubicBezTo>
                  <a:cubicBezTo>
                    <a:pt x="101947" y="170255"/>
                    <a:pt x="88205" y="173010"/>
                    <a:pt x="71437" y="173010"/>
                  </a:cubicBezTo>
                  <a:cubicBezTo>
                    <a:pt x="52387" y="173010"/>
                    <a:pt x="37430" y="169810"/>
                    <a:pt x="26566" y="163410"/>
                  </a:cubicBezTo>
                  <a:cubicBezTo>
                    <a:pt x="15701" y="157011"/>
                    <a:pt x="8558" y="149172"/>
                    <a:pt x="5134" y="139895"/>
                  </a:cubicBezTo>
                  <a:cubicBezTo>
                    <a:pt x="1711" y="130619"/>
                    <a:pt x="0" y="114520"/>
                    <a:pt x="0" y="91601"/>
                  </a:cubicBezTo>
                  <a:lnTo>
                    <a:pt x="0" y="72551"/>
                  </a:lnTo>
                  <a:lnTo>
                    <a:pt x="60126" y="72551"/>
                  </a:lnTo>
                  <a:lnTo>
                    <a:pt x="60126" y="111693"/>
                  </a:lnTo>
                  <a:cubicBezTo>
                    <a:pt x="60126" y="122111"/>
                    <a:pt x="60747" y="128733"/>
                    <a:pt x="61987" y="131561"/>
                  </a:cubicBezTo>
                  <a:cubicBezTo>
                    <a:pt x="63227" y="134389"/>
                    <a:pt x="65980" y="135803"/>
                    <a:pt x="70247" y="135803"/>
                  </a:cubicBezTo>
                  <a:cubicBezTo>
                    <a:pt x="74910" y="135803"/>
                    <a:pt x="77986" y="134017"/>
                    <a:pt x="79474" y="130445"/>
                  </a:cubicBezTo>
                  <a:cubicBezTo>
                    <a:pt x="80962" y="126873"/>
                    <a:pt x="81707" y="117546"/>
                    <a:pt x="81707" y="102465"/>
                  </a:cubicBezTo>
                  <a:lnTo>
                    <a:pt x="81707" y="85796"/>
                  </a:lnTo>
                  <a:cubicBezTo>
                    <a:pt x="81707" y="76569"/>
                    <a:pt x="80665" y="69822"/>
                    <a:pt x="78581" y="65556"/>
                  </a:cubicBezTo>
                  <a:cubicBezTo>
                    <a:pt x="76498" y="61289"/>
                    <a:pt x="73422" y="58486"/>
                    <a:pt x="69354" y="57147"/>
                  </a:cubicBezTo>
                  <a:cubicBezTo>
                    <a:pt x="65286" y="55808"/>
                    <a:pt x="57398" y="55039"/>
                    <a:pt x="45690" y="54840"/>
                  </a:cubicBezTo>
                  <a:lnTo>
                    <a:pt x="45690" y="19866"/>
                  </a:lnTo>
                  <a:cubicBezTo>
                    <a:pt x="59978" y="19866"/>
                    <a:pt x="68808" y="19320"/>
                    <a:pt x="72182" y="18228"/>
                  </a:cubicBezTo>
                  <a:cubicBezTo>
                    <a:pt x="75555" y="17137"/>
                    <a:pt x="77986" y="14756"/>
                    <a:pt x="79474" y="11085"/>
                  </a:cubicBezTo>
                  <a:lnTo>
                    <a:pt x="80908"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4" name="文本框 163"/>
            <p:cNvSpPr txBox="1"/>
            <p:nvPr/>
          </p:nvSpPr>
          <p:spPr>
            <a:xfrm>
              <a:off x="5903278" y="425497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5" name="文本框 164"/>
            <p:cNvSpPr txBox="1"/>
            <p:nvPr/>
          </p:nvSpPr>
          <p:spPr>
            <a:xfrm>
              <a:off x="5858439" y="442545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6" name="文本框 165"/>
            <p:cNvSpPr txBox="1"/>
            <p:nvPr/>
          </p:nvSpPr>
          <p:spPr>
            <a:xfrm>
              <a:off x="5758203" y="4118305"/>
              <a:ext cx="139601" cy="94680"/>
            </a:xfrm>
            <a:custGeom>
              <a:avLst/>
              <a:gdLst/>
              <a:ahLst/>
              <a:cxnLst/>
              <a:rect l="l" t="t" r="r" b="b"/>
              <a:pathLst>
                <a:path w="139601" h="94680">
                  <a:moveTo>
                    <a:pt x="65931" y="0"/>
                  </a:moveTo>
                  <a:cubicBezTo>
                    <a:pt x="94605" y="0"/>
                    <a:pt x="114052" y="5602"/>
                    <a:pt x="124271" y="16806"/>
                  </a:cubicBezTo>
                  <a:cubicBezTo>
                    <a:pt x="134491" y="28010"/>
                    <a:pt x="139601" y="43576"/>
                    <a:pt x="139601" y="63505"/>
                  </a:cubicBezTo>
                  <a:cubicBezTo>
                    <a:pt x="139601" y="76990"/>
                    <a:pt x="137765" y="86732"/>
                    <a:pt x="134094" y="92730"/>
                  </a:cubicBezTo>
                  <a:lnTo>
                    <a:pt x="131799" y="94680"/>
                  </a:lnTo>
                  <a:lnTo>
                    <a:pt x="105020" y="83466"/>
                  </a:lnTo>
                  <a:lnTo>
                    <a:pt x="80908" y="77468"/>
                  </a:lnTo>
                  <a:lnTo>
                    <a:pt x="81707" y="71289"/>
                  </a:lnTo>
                  <a:lnTo>
                    <a:pt x="81707" y="57894"/>
                  </a:lnTo>
                  <a:cubicBezTo>
                    <a:pt x="81707" y="49460"/>
                    <a:pt x="80838" y="43904"/>
                    <a:pt x="79102" y="41225"/>
                  </a:cubicBezTo>
                  <a:cubicBezTo>
                    <a:pt x="77366" y="38546"/>
                    <a:pt x="74662" y="37207"/>
                    <a:pt x="70991" y="37207"/>
                  </a:cubicBezTo>
                  <a:cubicBezTo>
                    <a:pt x="66824" y="37207"/>
                    <a:pt x="63971" y="38621"/>
                    <a:pt x="62433" y="41449"/>
                  </a:cubicBezTo>
                  <a:cubicBezTo>
                    <a:pt x="60895" y="44276"/>
                    <a:pt x="60126" y="50304"/>
                    <a:pt x="60126" y="59531"/>
                  </a:cubicBezTo>
                  <a:lnTo>
                    <a:pt x="60126" y="72757"/>
                  </a:lnTo>
                  <a:lnTo>
                    <a:pt x="58794" y="72868"/>
                  </a:lnTo>
                  <a:lnTo>
                    <a:pt x="39710" y="79325"/>
                  </a:lnTo>
                  <a:lnTo>
                    <a:pt x="0" y="79325"/>
                  </a:lnTo>
                  <a:lnTo>
                    <a:pt x="0" y="58787"/>
                  </a:lnTo>
                  <a:cubicBezTo>
                    <a:pt x="0" y="35768"/>
                    <a:pt x="5259" y="20216"/>
                    <a:pt x="15776" y="12129"/>
                  </a:cubicBezTo>
                  <a:cubicBezTo>
                    <a:pt x="26293" y="4043"/>
                    <a:pt x="43011" y="0"/>
                    <a:pt x="6593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7" name="文本框 166"/>
            <p:cNvSpPr txBox="1"/>
            <p:nvPr/>
          </p:nvSpPr>
          <p:spPr>
            <a:xfrm>
              <a:off x="5542079" y="4203647"/>
              <a:ext cx="589166" cy="444786"/>
            </a:xfrm>
            <a:custGeom>
              <a:avLst/>
              <a:gdLst/>
              <a:ahLst/>
              <a:cxnLst/>
              <a:rect l="l" t="t" r="r" b="b"/>
              <a:pathLst>
                <a:path w="589166" h="444786">
                  <a:moveTo>
                    <a:pt x="277634" y="0"/>
                  </a:moveTo>
                  <a:lnTo>
                    <a:pt x="297031" y="4826"/>
                  </a:lnTo>
                  <a:lnTo>
                    <a:pt x="295597" y="15911"/>
                  </a:lnTo>
                  <a:cubicBezTo>
                    <a:pt x="294109" y="19582"/>
                    <a:pt x="291678" y="21963"/>
                    <a:pt x="288305" y="23054"/>
                  </a:cubicBezTo>
                  <a:cubicBezTo>
                    <a:pt x="284931" y="24146"/>
                    <a:pt x="276101" y="24692"/>
                    <a:pt x="261813" y="24692"/>
                  </a:cubicBezTo>
                  <a:lnTo>
                    <a:pt x="261813" y="59666"/>
                  </a:lnTo>
                  <a:cubicBezTo>
                    <a:pt x="273521" y="59865"/>
                    <a:pt x="281409" y="60634"/>
                    <a:pt x="285477" y="61973"/>
                  </a:cubicBezTo>
                  <a:cubicBezTo>
                    <a:pt x="289545" y="63312"/>
                    <a:pt x="292621" y="66115"/>
                    <a:pt x="294704" y="70382"/>
                  </a:cubicBezTo>
                  <a:cubicBezTo>
                    <a:pt x="296788" y="74648"/>
                    <a:pt x="297830" y="81395"/>
                    <a:pt x="297830" y="90622"/>
                  </a:cubicBezTo>
                  <a:lnTo>
                    <a:pt x="297830" y="107291"/>
                  </a:lnTo>
                  <a:cubicBezTo>
                    <a:pt x="297830" y="122372"/>
                    <a:pt x="297085" y="131699"/>
                    <a:pt x="295597" y="135271"/>
                  </a:cubicBezTo>
                  <a:cubicBezTo>
                    <a:pt x="294109" y="138843"/>
                    <a:pt x="291033" y="140629"/>
                    <a:pt x="286370" y="140629"/>
                  </a:cubicBezTo>
                  <a:cubicBezTo>
                    <a:pt x="282103" y="140629"/>
                    <a:pt x="279350" y="139215"/>
                    <a:pt x="278110" y="136387"/>
                  </a:cubicBezTo>
                  <a:cubicBezTo>
                    <a:pt x="276870" y="133559"/>
                    <a:pt x="276249" y="126937"/>
                    <a:pt x="276249" y="116519"/>
                  </a:cubicBezTo>
                  <a:lnTo>
                    <a:pt x="276249" y="77377"/>
                  </a:lnTo>
                  <a:lnTo>
                    <a:pt x="216123" y="77377"/>
                  </a:lnTo>
                  <a:lnTo>
                    <a:pt x="216123" y="96427"/>
                  </a:lnTo>
                  <a:cubicBezTo>
                    <a:pt x="216123" y="119346"/>
                    <a:pt x="217834" y="135445"/>
                    <a:pt x="221257" y="144721"/>
                  </a:cubicBezTo>
                  <a:cubicBezTo>
                    <a:pt x="224681" y="153998"/>
                    <a:pt x="231824" y="161837"/>
                    <a:pt x="242689" y="168236"/>
                  </a:cubicBezTo>
                  <a:cubicBezTo>
                    <a:pt x="253553" y="174636"/>
                    <a:pt x="268510" y="177836"/>
                    <a:pt x="287560" y="177836"/>
                  </a:cubicBezTo>
                  <a:cubicBezTo>
                    <a:pt x="304328" y="177836"/>
                    <a:pt x="318070" y="175081"/>
                    <a:pt x="328786" y="169571"/>
                  </a:cubicBezTo>
                  <a:cubicBezTo>
                    <a:pt x="339501" y="164061"/>
                    <a:pt x="347042" y="156020"/>
                    <a:pt x="351408" y="145448"/>
                  </a:cubicBezTo>
                  <a:cubicBezTo>
                    <a:pt x="355773" y="134876"/>
                    <a:pt x="357956" y="120011"/>
                    <a:pt x="357956" y="100852"/>
                  </a:cubicBezTo>
                  <a:cubicBezTo>
                    <a:pt x="357956" y="75041"/>
                    <a:pt x="355724" y="58636"/>
                    <a:pt x="351259" y="51638"/>
                  </a:cubicBezTo>
                  <a:cubicBezTo>
                    <a:pt x="346794" y="44639"/>
                    <a:pt x="339998" y="39601"/>
                    <a:pt x="330869" y="36523"/>
                  </a:cubicBezTo>
                  <a:lnTo>
                    <a:pt x="347922" y="22038"/>
                  </a:lnTo>
                  <a:lnTo>
                    <a:pt x="362784" y="28262"/>
                  </a:lnTo>
                  <a:cubicBezTo>
                    <a:pt x="392903" y="41150"/>
                    <a:pt x="422796" y="52455"/>
                    <a:pt x="454727" y="60143"/>
                  </a:cubicBezTo>
                  <a:cubicBezTo>
                    <a:pt x="481903" y="66926"/>
                    <a:pt x="509757" y="72579"/>
                    <a:pt x="536253" y="81622"/>
                  </a:cubicBezTo>
                  <a:cubicBezTo>
                    <a:pt x="553464" y="87500"/>
                    <a:pt x="577469" y="93606"/>
                    <a:pt x="588113" y="109433"/>
                  </a:cubicBezTo>
                  <a:cubicBezTo>
                    <a:pt x="590151" y="112372"/>
                    <a:pt x="589019" y="115990"/>
                    <a:pt x="586527" y="118025"/>
                  </a:cubicBezTo>
                  <a:cubicBezTo>
                    <a:pt x="586527" y="121416"/>
                    <a:pt x="584715" y="124807"/>
                    <a:pt x="580866" y="126390"/>
                  </a:cubicBezTo>
                  <a:cubicBezTo>
                    <a:pt x="555050" y="136112"/>
                    <a:pt x="530138" y="147643"/>
                    <a:pt x="505228" y="159627"/>
                  </a:cubicBezTo>
                  <a:cubicBezTo>
                    <a:pt x="528780" y="192186"/>
                    <a:pt x="516325" y="330333"/>
                    <a:pt x="515192" y="352266"/>
                  </a:cubicBezTo>
                  <a:cubicBezTo>
                    <a:pt x="515192" y="352266"/>
                    <a:pt x="515192" y="352492"/>
                    <a:pt x="515192" y="352492"/>
                  </a:cubicBezTo>
                  <a:cubicBezTo>
                    <a:pt x="515419" y="352718"/>
                    <a:pt x="515645" y="352944"/>
                    <a:pt x="515872" y="353170"/>
                  </a:cubicBezTo>
                  <a:cubicBezTo>
                    <a:pt x="534441" y="382111"/>
                    <a:pt x="549161" y="463959"/>
                    <a:pt x="488470" y="440671"/>
                  </a:cubicBezTo>
                  <a:cubicBezTo>
                    <a:pt x="446575" y="424618"/>
                    <a:pt x="460388" y="356335"/>
                    <a:pt x="498661" y="345256"/>
                  </a:cubicBezTo>
                  <a:cubicBezTo>
                    <a:pt x="501831" y="285565"/>
                    <a:pt x="505907" y="224292"/>
                    <a:pt x="491188" y="166184"/>
                  </a:cubicBezTo>
                  <a:cubicBezTo>
                    <a:pt x="468994" y="176811"/>
                    <a:pt x="446575" y="187437"/>
                    <a:pt x="423701" y="196933"/>
                  </a:cubicBezTo>
                  <a:cubicBezTo>
                    <a:pt x="395167" y="208691"/>
                    <a:pt x="363463" y="217962"/>
                    <a:pt x="337420" y="234466"/>
                  </a:cubicBezTo>
                  <a:cubicBezTo>
                    <a:pt x="323152" y="243285"/>
                    <a:pt x="311151" y="251650"/>
                    <a:pt x="295072" y="250068"/>
                  </a:cubicBezTo>
                  <a:cubicBezTo>
                    <a:pt x="293487" y="254138"/>
                    <a:pt x="289183" y="257076"/>
                    <a:pt x="284202" y="254138"/>
                  </a:cubicBezTo>
                  <a:cubicBezTo>
                    <a:pt x="229851" y="220674"/>
                    <a:pt x="166668" y="207787"/>
                    <a:pt x="110732" y="177941"/>
                  </a:cubicBezTo>
                  <a:cubicBezTo>
                    <a:pt x="89897" y="166863"/>
                    <a:pt x="69969" y="154653"/>
                    <a:pt x="49134" y="143574"/>
                  </a:cubicBezTo>
                  <a:cubicBezTo>
                    <a:pt x="34868" y="136112"/>
                    <a:pt x="15618" y="132269"/>
                    <a:pt x="2483" y="123677"/>
                  </a:cubicBezTo>
                  <a:cubicBezTo>
                    <a:pt x="218" y="122321"/>
                    <a:pt x="-914" y="118703"/>
                    <a:pt x="898" y="116442"/>
                  </a:cubicBezTo>
                  <a:cubicBezTo>
                    <a:pt x="-235" y="113955"/>
                    <a:pt x="218" y="110789"/>
                    <a:pt x="3389" y="109433"/>
                  </a:cubicBezTo>
                  <a:cubicBezTo>
                    <a:pt x="54343" y="87274"/>
                    <a:pt x="109373" y="74161"/>
                    <a:pt x="159195" y="49290"/>
                  </a:cubicBezTo>
                  <a:cubicBezTo>
                    <a:pt x="177765" y="40020"/>
                    <a:pt x="196335" y="29449"/>
                    <a:pt x="215442" y="20349"/>
                  </a:cubicBezTo>
                  <a:lnTo>
                    <a:pt x="255833" y="6683"/>
                  </a:lnTo>
                  <a:lnTo>
                    <a:pt x="276249" y="6683"/>
                  </a:lnTo>
                  <a:lnTo>
                    <a:pt x="276249" y="115"/>
                  </a:lnTo>
                  <a:lnTo>
                    <a:pt x="277634" y="0"/>
                  </a:lnTo>
                  <a:close/>
                  <a:moveTo>
                    <a:pt x="326550" y="221805"/>
                  </a:moveTo>
                  <a:cubicBezTo>
                    <a:pt x="325417" y="222257"/>
                    <a:pt x="324285" y="222483"/>
                    <a:pt x="323152" y="222935"/>
                  </a:cubicBezTo>
                  <a:cubicBezTo>
                    <a:pt x="320889" y="224518"/>
                    <a:pt x="318624" y="226101"/>
                    <a:pt x="316359" y="227458"/>
                  </a:cubicBezTo>
                  <a:cubicBezTo>
                    <a:pt x="316359" y="227684"/>
                    <a:pt x="316359" y="228136"/>
                    <a:pt x="316359" y="228362"/>
                  </a:cubicBezTo>
                  <a:cubicBezTo>
                    <a:pt x="319756" y="226101"/>
                    <a:pt x="323152" y="223840"/>
                    <a:pt x="326550" y="221805"/>
                  </a:cubicBezTo>
                  <a:close/>
                  <a:moveTo>
                    <a:pt x="361198" y="51324"/>
                  </a:moveTo>
                  <a:cubicBezTo>
                    <a:pt x="363010" y="52003"/>
                    <a:pt x="364822" y="52907"/>
                    <a:pt x="366634" y="53586"/>
                  </a:cubicBezTo>
                  <a:cubicBezTo>
                    <a:pt x="374786" y="56525"/>
                    <a:pt x="383165" y="59691"/>
                    <a:pt x="391318" y="62629"/>
                  </a:cubicBezTo>
                  <a:cubicBezTo>
                    <a:pt x="381580" y="58334"/>
                    <a:pt x="371389" y="54264"/>
                    <a:pt x="361198" y="5132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8" name="文本框 167"/>
            <p:cNvSpPr txBox="1"/>
            <p:nvPr/>
          </p:nvSpPr>
          <p:spPr>
            <a:xfrm>
              <a:off x="5648637" y="4419444"/>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143" name="组合 142"/>
          <p:cNvGrpSpPr/>
          <p:nvPr userDrawn="1"/>
        </p:nvGrpSpPr>
        <p:grpSpPr>
          <a:xfrm>
            <a:off x="-13072" y="-343"/>
            <a:ext cx="12205072" cy="6857884"/>
            <a:chOff x="-13072" y="0"/>
            <a:chExt cx="12205072" cy="6857884"/>
          </a:xfrm>
        </p:grpSpPr>
        <p:pic>
          <p:nvPicPr>
            <p:cNvPr id="144" name="图片 143"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145" name="矩形 144"/>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0" name="图表占位符 3"/>
          <p:cNvSpPr>
            <a:spLocks noGrp="1"/>
          </p:cNvSpPr>
          <p:nvPr>
            <p:ph type="chart" sz="quarter" idx="11"/>
          </p:nvPr>
        </p:nvSpPr>
        <p:spPr>
          <a:xfrm>
            <a:off x="660400" y="3665435"/>
            <a:ext cx="10839485" cy="2468663"/>
          </a:xfrm>
        </p:spPr>
        <p:txBody>
          <a:bodyPr/>
          <a:lstStyle>
            <a:lvl1pPr marL="0" indent="0">
              <a:buNone/>
              <a:defRPr/>
            </a:lvl1pPr>
          </a:lstStyle>
          <a:p>
            <a:endParaRPr lang="zh-CN" altLang="en-US" dirty="0"/>
          </a:p>
        </p:txBody>
      </p:sp>
      <p:cxnSp>
        <p:nvCxnSpPr>
          <p:cNvPr id="87" name="直接连接符 86"/>
          <p:cNvCxnSpPr/>
          <p:nvPr userDrawn="1"/>
        </p:nvCxnSpPr>
        <p:spPr>
          <a:xfrm>
            <a:off x="660400" y="1748470"/>
            <a:ext cx="3994150" cy="5165"/>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userDrawn="1"/>
        </p:nvCxnSpPr>
        <p:spPr>
          <a:xfrm flipH="1">
            <a:off x="7535679" y="1749183"/>
            <a:ext cx="3994150" cy="5165"/>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userDrawn="1"/>
        </p:nvCxnSpPr>
        <p:spPr>
          <a:xfrm>
            <a:off x="766959" y="1636295"/>
            <a:ext cx="0" cy="1792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11401271" y="1635894"/>
            <a:ext cx="0" cy="1792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p:cNvCxnSpPr/>
          <p:nvPr userDrawn="1"/>
        </p:nvCxnSpPr>
        <p:spPr>
          <a:xfrm>
            <a:off x="766959" y="3428599"/>
            <a:ext cx="10634312" cy="0"/>
          </a:xfrm>
          <a:prstGeom prst="line">
            <a:avLst/>
          </a:prstGeom>
        </p:spPr>
        <p:style>
          <a:lnRef idx="1">
            <a:schemeClr val="accent1"/>
          </a:lnRef>
          <a:fillRef idx="0">
            <a:schemeClr val="accent1"/>
          </a:fillRef>
          <a:effectRef idx="0">
            <a:schemeClr val="accent1"/>
          </a:effectRef>
          <a:fontRef idx="minor">
            <a:schemeClr val="tx1"/>
          </a:fontRef>
        </p:style>
      </p:cxnSp>
      <p:sp>
        <p:nvSpPr>
          <p:cNvPr id="92" name="文本占位符 3"/>
          <p:cNvSpPr>
            <a:spLocks noGrp="1"/>
          </p:cNvSpPr>
          <p:nvPr>
            <p:ph type="body" sz="quarter" idx="13" hasCustomPrompt="1"/>
          </p:nvPr>
        </p:nvSpPr>
        <p:spPr>
          <a:xfrm>
            <a:off x="1112907" y="2103264"/>
            <a:ext cx="9994647" cy="1219260"/>
          </a:xfrm>
        </p:spPr>
        <p:txBody>
          <a:bodyPr>
            <a:normAutofit/>
          </a:bodyPr>
          <a:lstStyle>
            <a:lvl1pPr marL="0" indent="0" algn="just" defTabSz="914400" rtl="0" eaLnBrk="1" latinLnBrk="0" hangingPunct="1">
              <a:lnSpc>
                <a:spcPct val="130000"/>
              </a:lnSpc>
              <a:spcBef>
                <a:spcPts val="1000"/>
              </a:spcBef>
              <a:buFont typeface="Arial" panose="020B0604020202020204" pitchFamily="34" charset="0"/>
              <a:buNone/>
              <a:defRPr lang="zh-CN" altLang="en-US" sz="1800" kern="1200" dirty="0" smtClean="0">
                <a:solidFill>
                  <a:srgbClr val="000000"/>
                </a:solidFill>
                <a:latin typeface="+mn-lt"/>
                <a:ea typeface="+mn-ea"/>
                <a:cs typeface="+mn-cs"/>
              </a:defRPr>
            </a:lvl1pPr>
            <a:lvl2pPr marL="457200" indent="0">
              <a:buNone/>
              <a:defRPr/>
            </a:lvl2pPr>
          </a:lstStyle>
          <a:p>
            <a:pPr lvl="0"/>
            <a:r>
              <a:rPr lang="zh-CN" altLang="en-US" dirty="0"/>
              <a:t>编辑母版文本样式</a:t>
            </a:r>
          </a:p>
        </p:txBody>
      </p:sp>
      <p:sp>
        <p:nvSpPr>
          <p:cNvPr id="93" name="文本占位符 105"/>
          <p:cNvSpPr>
            <a:spLocks noGrp="1"/>
          </p:cNvSpPr>
          <p:nvPr>
            <p:ph type="body" sz="quarter" idx="10" hasCustomPrompt="1"/>
          </p:nvPr>
        </p:nvSpPr>
        <p:spPr>
          <a:xfrm>
            <a:off x="699451" y="1549846"/>
            <a:ext cx="10819449" cy="519112"/>
          </a:xfrm>
        </p:spPr>
        <p:txBody>
          <a:bodyPr>
            <a:normAutofit/>
          </a:bodyPr>
          <a:lstStyle>
            <a:lvl1pPr marL="0" indent="0" algn="ctr">
              <a:buNone/>
              <a:defRPr lang="zh-CN" altLang="en-US" sz="2400" b="1" kern="1200" dirty="0" smtClean="0">
                <a:solidFill>
                  <a:schemeClr val="accent1"/>
                </a:solidFill>
                <a:latin typeface="+mn-lt"/>
                <a:ea typeface="+mn-ea"/>
                <a:cs typeface="+mn-cs"/>
              </a:defRPr>
            </a:lvl1pPr>
            <a:lvl2pPr marL="457200" indent="0">
              <a:buNone/>
              <a:defRPr/>
            </a:lvl2pPr>
          </a:lstStyle>
          <a:p>
            <a:pPr lvl="0"/>
            <a:r>
              <a:rPr lang="zh-CN" altLang="en-US" dirty="0"/>
              <a:t>编辑母版文本样式</a:t>
            </a:r>
          </a:p>
        </p:txBody>
      </p:sp>
      <p:sp>
        <p:nvSpPr>
          <p:cNvPr id="95" name="文本框 94"/>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96" name="矩形 95"/>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
        <p:nvSpPr>
          <p:cNvPr id="98"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99"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100" name="îşḷïḑe"/>
            <p:cNvGrpSpPr/>
            <p:nvPr/>
          </p:nvGrpSpPr>
          <p:grpSpPr>
            <a:xfrm>
              <a:off x="2195845" y="2493506"/>
              <a:ext cx="1885155" cy="1889098"/>
              <a:chOff x="1801111" y="2332774"/>
              <a:chExt cx="2180165" cy="2184725"/>
            </a:xfrm>
          </p:grpSpPr>
          <p:sp>
            <p:nvSpPr>
              <p:cNvPr id="110"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6"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7"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8"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9"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0"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1"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2"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3"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4"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5"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01"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2"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3"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6"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8"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166" name="直接连接符 165"/>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67" name="组合 166"/>
          <p:cNvGrpSpPr/>
          <p:nvPr userDrawn="1"/>
        </p:nvGrpSpPr>
        <p:grpSpPr>
          <a:xfrm>
            <a:off x="649289" y="410634"/>
            <a:ext cx="589166" cy="530128"/>
            <a:chOff x="5542079" y="4118305"/>
            <a:chExt cx="589166" cy="530128"/>
          </a:xfrm>
        </p:grpSpPr>
        <p:sp>
          <p:nvSpPr>
            <p:cNvPr id="168" name="文本框 167"/>
            <p:cNvSpPr txBox="1"/>
            <p:nvPr/>
          </p:nvSpPr>
          <p:spPr>
            <a:xfrm>
              <a:off x="5818329" y="4168212"/>
              <a:ext cx="21581" cy="40261"/>
            </a:xfrm>
            <a:custGeom>
              <a:avLst/>
              <a:gdLst/>
              <a:ahLst/>
              <a:cxnLst/>
              <a:rect l="l" t="t" r="r" b="b"/>
              <a:pathLst>
                <a:path w="21581" h="40261">
                  <a:moveTo>
                    <a:pt x="10865" y="0"/>
                  </a:moveTo>
                  <a:cubicBezTo>
                    <a:pt x="14536" y="0"/>
                    <a:pt x="17240" y="1339"/>
                    <a:pt x="18976" y="4018"/>
                  </a:cubicBezTo>
                  <a:cubicBezTo>
                    <a:pt x="20712" y="6697"/>
                    <a:pt x="21581" y="12253"/>
                    <a:pt x="21581" y="20687"/>
                  </a:cubicBezTo>
                  <a:lnTo>
                    <a:pt x="21581" y="34082"/>
                  </a:lnTo>
                  <a:lnTo>
                    <a:pt x="20782" y="40261"/>
                  </a:lnTo>
                  <a:lnTo>
                    <a:pt x="1385" y="35435"/>
                  </a:lnTo>
                  <a:lnTo>
                    <a:pt x="0" y="35550"/>
                  </a:lnTo>
                  <a:lnTo>
                    <a:pt x="0" y="22324"/>
                  </a:lnTo>
                  <a:cubicBezTo>
                    <a:pt x="0" y="13097"/>
                    <a:pt x="769" y="7069"/>
                    <a:pt x="2307" y="4242"/>
                  </a:cubicBezTo>
                  <a:cubicBezTo>
                    <a:pt x="3845" y="1414"/>
                    <a:pt x="6698" y="0"/>
                    <a:pt x="10865"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9" name="文本框 168"/>
            <p:cNvSpPr txBox="1"/>
            <p:nvPr/>
          </p:nvSpPr>
          <p:spPr>
            <a:xfrm>
              <a:off x="5797913" y="4203762"/>
              <a:ext cx="20416" cy="6568"/>
            </a:xfrm>
            <a:custGeom>
              <a:avLst/>
              <a:gdLst/>
              <a:ahLst/>
              <a:cxnLst/>
              <a:rect l="l" t="t" r="r" b="b"/>
              <a:pathLst>
                <a:path w="20416" h="6568">
                  <a:moveTo>
                    <a:pt x="20416" y="0"/>
                  </a:moveTo>
                  <a:lnTo>
                    <a:pt x="20416" y="6568"/>
                  </a:lnTo>
                  <a:lnTo>
                    <a:pt x="0" y="6568"/>
                  </a:lnTo>
                  <a:lnTo>
                    <a:pt x="19084" y="111"/>
                  </a:lnTo>
                  <a:lnTo>
                    <a:pt x="20416" y="0"/>
                  </a:ln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0" name="文本框 169"/>
            <p:cNvSpPr txBox="1"/>
            <p:nvPr/>
          </p:nvSpPr>
          <p:spPr>
            <a:xfrm>
              <a:off x="5758203" y="4195773"/>
              <a:ext cx="141833" cy="173010"/>
            </a:xfrm>
            <a:custGeom>
              <a:avLst/>
              <a:gdLst/>
              <a:ahLst/>
              <a:cxnLst/>
              <a:rect l="l" t="t" r="r" b="b"/>
              <a:pathLst>
                <a:path w="141833" h="173010">
                  <a:moveTo>
                    <a:pt x="80908" y="0"/>
                  </a:moveTo>
                  <a:lnTo>
                    <a:pt x="105020" y="5998"/>
                  </a:lnTo>
                  <a:lnTo>
                    <a:pt x="131799" y="17212"/>
                  </a:lnTo>
                  <a:lnTo>
                    <a:pt x="114746" y="31697"/>
                  </a:lnTo>
                  <a:cubicBezTo>
                    <a:pt x="123875" y="34775"/>
                    <a:pt x="130671" y="39813"/>
                    <a:pt x="135136" y="46812"/>
                  </a:cubicBezTo>
                  <a:cubicBezTo>
                    <a:pt x="139601" y="53810"/>
                    <a:pt x="141833" y="70215"/>
                    <a:pt x="141833" y="96026"/>
                  </a:cubicBezTo>
                  <a:cubicBezTo>
                    <a:pt x="141833" y="115185"/>
                    <a:pt x="139650" y="130050"/>
                    <a:pt x="135285" y="140622"/>
                  </a:cubicBezTo>
                  <a:cubicBezTo>
                    <a:pt x="130919" y="151194"/>
                    <a:pt x="123378" y="159235"/>
                    <a:pt x="112663" y="164745"/>
                  </a:cubicBezTo>
                  <a:cubicBezTo>
                    <a:pt x="101947" y="170255"/>
                    <a:pt x="88205" y="173010"/>
                    <a:pt x="71437" y="173010"/>
                  </a:cubicBezTo>
                  <a:cubicBezTo>
                    <a:pt x="52387" y="173010"/>
                    <a:pt x="37430" y="169810"/>
                    <a:pt x="26566" y="163410"/>
                  </a:cubicBezTo>
                  <a:cubicBezTo>
                    <a:pt x="15701" y="157011"/>
                    <a:pt x="8558" y="149172"/>
                    <a:pt x="5134" y="139895"/>
                  </a:cubicBezTo>
                  <a:cubicBezTo>
                    <a:pt x="1711" y="130619"/>
                    <a:pt x="0" y="114520"/>
                    <a:pt x="0" y="91601"/>
                  </a:cubicBezTo>
                  <a:lnTo>
                    <a:pt x="0" y="72551"/>
                  </a:lnTo>
                  <a:lnTo>
                    <a:pt x="60126" y="72551"/>
                  </a:lnTo>
                  <a:lnTo>
                    <a:pt x="60126" y="111693"/>
                  </a:lnTo>
                  <a:cubicBezTo>
                    <a:pt x="60126" y="122111"/>
                    <a:pt x="60747" y="128733"/>
                    <a:pt x="61987" y="131561"/>
                  </a:cubicBezTo>
                  <a:cubicBezTo>
                    <a:pt x="63227" y="134389"/>
                    <a:pt x="65980" y="135803"/>
                    <a:pt x="70247" y="135803"/>
                  </a:cubicBezTo>
                  <a:cubicBezTo>
                    <a:pt x="74910" y="135803"/>
                    <a:pt x="77986" y="134017"/>
                    <a:pt x="79474" y="130445"/>
                  </a:cubicBezTo>
                  <a:cubicBezTo>
                    <a:pt x="80962" y="126873"/>
                    <a:pt x="81707" y="117546"/>
                    <a:pt x="81707" y="102465"/>
                  </a:cubicBezTo>
                  <a:lnTo>
                    <a:pt x="81707" y="85796"/>
                  </a:lnTo>
                  <a:cubicBezTo>
                    <a:pt x="81707" y="76569"/>
                    <a:pt x="80665" y="69822"/>
                    <a:pt x="78581" y="65556"/>
                  </a:cubicBezTo>
                  <a:cubicBezTo>
                    <a:pt x="76498" y="61289"/>
                    <a:pt x="73422" y="58486"/>
                    <a:pt x="69354" y="57147"/>
                  </a:cubicBezTo>
                  <a:cubicBezTo>
                    <a:pt x="65286" y="55808"/>
                    <a:pt x="57398" y="55039"/>
                    <a:pt x="45690" y="54840"/>
                  </a:cubicBezTo>
                  <a:lnTo>
                    <a:pt x="45690" y="19866"/>
                  </a:lnTo>
                  <a:cubicBezTo>
                    <a:pt x="59978" y="19866"/>
                    <a:pt x="68808" y="19320"/>
                    <a:pt x="72182" y="18228"/>
                  </a:cubicBezTo>
                  <a:cubicBezTo>
                    <a:pt x="75555" y="17137"/>
                    <a:pt x="77986" y="14756"/>
                    <a:pt x="79474" y="11085"/>
                  </a:cubicBezTo>
                  <a:lnTo>
                    <a:pt x="80908"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1" name="文本框 170"/>
            <p:cNvSpPr txBox="1"/>
            <p:nvPr/>
          </p:nvSpPr>
          <p:spPr>
            <a:xfrm>
              <a:off x="5903278" y="425497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2" name="文本框 171"/>
            <p:cNvSpPr txBox="1"/>
            <p:nvPr/>
          </p:nvSpPr>
          <p:spPr>
            <a:xfrm>
              <a:off x="5858439" y="442545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3" name="文本框 172"/>
            <p:cNvSpPr txBox="1"/>
            <p:nvPr/>
          </p:nvSpPr>
          <p:spPr>
            <a:xfrm>
              <a:off x="5758203" y="4118305"/>
              <a:ext cx="139601" cy="94680"/>
            </a:xfrm>
            <a:custGeom>
              <a:avLst/>
              <a:gdLst/>
              <a:ahLst/>
              <a:cxnLst/>
              <a:rect l="l" t="t" r="r" b="b"/>
              <a:pathLst>
                <a:path w="139601" h="94680">
                  <a:moveTo>
                    <a:pt x="65931" y="0"/>
                  </a:moveTo>
                  <a:cubicBezTo>
                    <a:pt x="94605" y="0"/>
                    <a:pt x="114052" y="5602"/>
                    <a:pt x="124271" y="16806"/>
                  </a:cubicBezTo>
                  <a:cubicBezTo>
                    <a:pt x="134491" y="28010"/>
                    <a:pt x="139601" y="43576"/>
                    <a:pt x="139601" y="63505"/>
                  </a:cubicBezTo>
                  <a:cubicBezTo>
                    <a:pt x="139601" y="76990"/>
                    <a:pt x="137765" y="86732"/>
                    <a:pt x="134094" y="92730"/>
                  </a:cubicBezTo>
                  <a:lnTo>
                    <a:pt x="131799" y="94680"/>
                  </a:lnTo>
                  <a:lnTo>
                    <a:pt x="105020" y="83466"/>
                  </a:lnTo>
                  <a:lnTo>
                    <a:pt x="80908" y="77468"/>
                  </a:lnTo>
                  <a:lnTo>
                    <a:pt x="81707" y="71289"/>
                  </a:lnTo>
                  <a:lnTo>
                    <a:pt x="81707" y="57894"/>
                  </a:lnTo>
                  <a:cubicBezTo>
                    <a:pt x="81707" y="49460"/>
                    <a:pt x="80838" y="43904"/>
                    <a:pt x="79102" y="41225"/>
                  </a:cubicBezTo>
                  <a:cubicBezTo>
                    <a:pt x="77366" y="38546"/>
                    <a:pt x="74662" y="37207"/>
                    <a:pt x="70991" y="37207"/>
                  </a:cubicBezTo>
                  <a:cubicBezTo>
                    <a:pt x="66824" y="37207"/>
                    <a:pt x="63971" y="38621"/>
                    <a:pt x="62433" y="41449"/>
                  </a:cubicBezTo>
                  <a:cubicBezTo>
                    <a:pt x="60895" y="44276"/>
                    <a:pt x="60126" y="50304"/>
                    <a:pt x="60126" y="59531"/>
                  </a:cubicBezTo>
                  <a:lnTo>
                    <a:pt x="60126" y="72757"/>
                  </a:lnTo>
                  <a:lnTo>
                    <a:pt x="58794" y="72868"/>
                  </a:lnTo>
                  <a:lnTo>
                    <a:pt x="39710" y="79325"/>
                  </a:lnTo>
                  <a:lnTo>
                    <a:pt x="0" y="79325"/>
                  </a:lnTo>
                  <a:lnTo>
                    <a:pt x="0" y="58787"/>
                  </a:lnTo>
                  <a:cubicBezTo>
                    <a:pt x="0" y="35768"/>
                    <a:pt x="5259" y="20216"/>
                    <a:pt x="15776" y="12129"/>
                  </a:cubicBezTo>
                  <a:cubicBezTo>
                    <a:pt x="26293" y="4043"/>
                    <a:pt x="43011" y="0"/>
                    <a:pt x="6593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4" name="文本框 173"/>
            <p:cNvSpPr txBox="1"/>
            <p:nvPr/>
          </p:nvSpPr>
          <p:spPr>
            <a:xfrm>
              <a:off x="5542079" y="4203647"/>
              <a:ext cx="589166" cy="444786"/>
            </a:xfrm>
            <a:custGeom>
              <a:avLst/>
              <a:gdLst/>
              <a:ahLst/>
              <a:cxnLst/>
              <a:rect l="l" t="t" r="r" b="b"/>
              <a:pathLst>
                <a:path w="589166" h="444786">
                  <a:moveTo>
                    <a:pt x="277634" y="0"/>
                  </a:moveTo>
                  <a:lnTo>
                    <a:pt x="297031" y="4826"/>
                  </a:lnTo>
                  <a:lnTo>
                    <a:pt x="295597" y="15911"/>
                  </a:lnTo>
                  <a:cubicBezTo>
                    <a:pt x="294109" y="19582"/>
                    <a:pt x="291678" y="21963"/>
                    <a:pt x="288305" y="23054"/>
                  </a:cubicBezTo>
                  <a:cubicBezTo>
                    <a:pt x="284931" y="24146"/>
                    <a:pt x="276101" y="24692"/>
                    <a:pt x="261813" y="24692"/>
                  </a:cubicBezTo>
                  <a:lnTo>
                    <a:pt x="261813" y="59666"/>
                  </a:lnTo>
                  <a:cubicBezTo>
                    <a:pt x="273521" y="59865"/>
                    <a:pt x="281409" y="60634"/>
                    <a:pt x="285477" y="61973"/>
                  </a:cubicBezTo>
                  <a:cubicBezTo>
                    <a:pt x="289545" y="63312"/>
                    <a:pt x="292621" y="66115"/>
                    <a:pt x="294704" y="70382"/>
                  </a:cubicBezTo>
                  <a:cubicBezTo>
                    <a:pt x="296788" y="74648"/>
                    <a:pt x="297830" y="81395"/>
                    <a:pt x="297830" y="90622"/>
                  </a:cubicBezTo>
                  <a:lnTo>
                    <a:pt x="297830" y="107291"/>
                  </a:lnTo>
                  <a:cubicBezTo>
                    <a:pt x="297830" y="122372"/>
                    <a:pt x="297085" y="131699"/>
                    <a:pt x="295597" y="135271"/>
                  </a:cubicBezTo>
                  <a:cubicBezTo>
                    <a:pt x="294109" y="138843"/>
                    <a:pt x="291033" y="140629"/>
                    <a:pt x="286370" y="140629"/>
                  </a:cubicBezTo>
                  <a:cubicBezTo>
                    <a:pt x="282103" y="140629"/>
                    <a:pt x="279350" y="139215"/>
                    <a:pt x="278110" y="136387"/>
                  </a:cubicBezTo>
                  <a:cubicBezTo>
                    <a:pt x="276870" y="133559"/>
                    <a:pt x="276249" y="126937"/>
                    <a:pt x="276249" y="116519"/>
                  </a:cubicBezTo>
                  <a:lnTo>
                    <a:pt x="276249" y="77377"/>
                  </a:lnTo>
                  <a:lnTo>
                    <a:pt x="216123" y="77377"/>
                  </a:lnTo>
                  <a:lnTo>
                    <a:pt x="216123" y="96427"/>
                  </a:lnTo>
                  <a:cubicBezTo>
                    <a:pt x="216123" y="119346"/>
                    <a:pt x="217834" y="135445"/>
                    <a:pt x="221257" y="144721"/>
                  </a:cubicBezTo>
                  <a:cubicBezTo>
                    <a:pt x="224681" y="153998"/>
                    <a:pt x="231824" y="161837"/>
                    <a:pt x="242689" y="168236"/>
                  </a:cubicBezTo>
                  <a:cubicBezTo>
                    <a:pt x="253553" y="174636"/>
                    <a:pt x="268510" y="177836"/>
                    <a:pt x="287560" y="177836"/>
                  </a:cubicBezTo>
                  <a:cubicBezTo>
                    <a:pt x="304328" y="177836"/>
                    <a:pt x="318070" y="175081"/>
                    <a:pt x="328786" y="169571"/>
                  </a:cubicBezTo>
                  <a:cubicBezTo>
                    <a:pt x="339501" y="164061"/>
                    <a:pt x="347042" y="156020"/>
                    <a:pt x="351408" y="145448"/>
                  </a:cubicBezTo>
                  <a:cubicBezTo>
                    <a:pt x="355773" y="134876"/>
                    <a:pt x="357956" y="120011"/>
                    <a:pt x="357956" y="100852"/>
                  </a:cubicBezTo>
                  <a:cubicBezTo>
                    <a:pt x="357956" y="75041"/>
                    <a:pt x="355724" y="58636"/>
                    <a:pt x="351259" y="51638"/>
                  </a:cubicBezTo>
                  <a:cubicBezTo>
                    <a:pt x="346794" y="44639"/>
                    <a:pt x="339998" y="39601"/>
                    <a:pt x="330869" y="36523"/>
                  </a:cubicBezTo>
                  <a:lnTo>
                    <a:pt x="347922" y="22038"/>
                  </a:lnTo>
                  <a:lnTo>
                    <a:pt x="362784" y="28262"/>
                  </a:lnTo>
                  <a:cubicBezTo>
                    <a:pt x="392903" y="41150"/>
                    <a:pt x="422796" y="52455"/>
                    <a:pt x="454727" y="60143"/>
                  </a:cubicBezTo>
                  <a:cubicBezTo>
                    <a:pt x="481903" y="66926"/>
                    <a:pt x="509757" y="72579"/>
                    <a:pt x="536253" y="81622"/>
                  </a:cubicBezTo>
                  <a:cubicBezTo>
                    <a:pt x="553464" y="87500"/>
                    <a:pt x="577469" y="93606"/>
                    <a:pt x="588113" y="109433"/>
                  </a:cubicBezTo>
                  <a:cubicBezTo>
                    <a:pt x="590151" y="112372"/>
                    <a:pt x="589019" y="115990"/>
                    <a:pt x="586527" y="118025"/>
                  </a:cubicBezTo>
                  <a:cubicBezTo>
                    <a:pt x="586527" y="121416"/>
                    <a:pt x="584715" y="124807"/>
                    <a:pt x="580866" y="126390"/>
                  </a:cubicBezTo>
                  <a:cubicBezTo>
                    <a:pt x="555050" y="136112"/>
                    <a:pt x="530138" y="147643"/>
                    <a:pt x="505228" y="159627"/>
                  </a:cubicBezTo>
                  <a:cubicBezTo>
                    <a:pt x="528780" y="192186"/>
                    <a:pt x="516325" y="330333"/>
                    <a:pt x="515192" y="352266"/>
                  </a:cubicBezTo>
                  <a:cubicBezTo>
                    <a:pt x="515192" y="352266"/>
                    <a:pt x="515192" y="352492"/>
                    <a:pt x="515192" y="352492"/>
                  </a:cubicBezTo>
                  <a:cubicBezTo>
                    <a:pt x="515419" y="352718"/>
                    <a:pt x="515645" y="352944"/>
                    <a:pt x="515872" y="353170"/>
                  </a:cubicBezTo>
                  <a:cubicBezTo>
                    <a:pt x="534441" y="382111"/>
                    <a:pt x="549161" y="463959"/>
                    <a:pt x="488470" y="440671"/>
                  </a:cubicBezTo>
                  <a:cubicBezTo>
                    <a:pt x="446575" y="424618"/>
                    <a:pt x="460388" y="356335"/>
                    <a:pt x="498661" y="345256"/>
                  </a:cubicBezTo>
                  <a:cubicBezTo>
                    <a:pt x="501831" y="285565"/>
                    <a:pt x="505907" y="224292"/>
                    <a:pt x="491188" y="166184"/>
                  </a:cubicBezTo>
                  <a:cubicBezTo>
                    <a:pt x="468994" y="176811"/>
                    <a:pt x="446575" y="187437"/>
                    <a:pt x="423701" y="196933"/>
                  </a:cubicBezTo>
                  <a:cubicBezTo>
                    <a:pt x="395167" y="208691"/>
                    <a:pt x="363463" y="217962"/>
                    <a:pt x="337420" y="234466"/>
                  </a:cubicBezTo>
                  <a:cubicBezTo>
                    <a:pt x="323152" y="243285"/>
                    <a:pt x="311151" y="251650"/>
                    <a:pt x="295072" y="250068"/>
                  </a:cubicBezTo>
                  <a:cubicBezTo>
                    <a:pt x="293487" y="254138"/>
                    <a:pt x="289183" y="257076"/>
                    <a:pt x="284202" y="254138"/>
                  </a:cubicBezTo>
                  <a:cubicBezTo>
                    <a:pt x="229851" y="220674"/>
                    <a:pt x="166668" y="207787"/>
                    <a:pt x="110732" y="177941"/>
                  </a:cubicBezTo>
                  <a:cubicBezTo>
                    <a:pt x="89897" y="166863"/>
                    <a:pt x="69969" y="154653"/>
                    <a:pt x="49134" y="143574"/>
                  </a:cubicBezTo>
                  <a:cubicBezTo>
                    <a:pt x="34868" y="136112"/>
                    <a:pt x="15618" y="132269"/>
                    <a:pt x="2483" y="123677"/>
                  </a:cubicBezTo>
                  <a:cubicBezTo>
                    <a:pt x="218" y="122321"/>
                    <a:pt x="-914" y="118703"/>
                    <a:pt x="898" y="116442"/>
                  </a:cubicBezTo>
                  <a:cubicBezTo>
                    <a:pt x="-235" y="113955"/>
                    <a:pt x="218" y="110789"/>
                    <a:pt x="3389" y="109433"/>
                  </a:cubicBezTo>
                  <a:cubicBezTo>
                    <a:pt x="54343" y="87274"/>
                    <a:pt x="109373" y="74161"/>
                    <a:pt x="159195" y="49290"/>
                  </a:cubicBezTo>
                  <a:cubicBezTo>
                    <a:pt x="177765" y="40020"/>
                    <a:pt x="196335" y="29449"/>
                    <a:pt x="215442" y="20349"/>
                  </a:cubicBezTo>
                  <a:lnTo>
                    <a:pt x="255833" y="6683"/>
                  </a:lnTo>
                  <a:lnTo>
                    <a:pt x="276249" y="6683"/>
                  </a:lnTo>
                  <a:lnTo>
                    <a:pt x="276249" y="115"/>
                  </a:lnTo>
                  <a:lnTo>
                    <a:pt x="277634" y="0"/>
                  </a:lnTo>
                  <a:close/>
                  <a:moveTo>
                    <a:pt x="326550" y="221805"/>
                  </a:moveTo>
                  <a:cubicBezTo>
                    <a:pt x="325417" y="222257"/>
                    <a:pt x="324285" y="222483"/>
                    <a:pt x="323152" y="222935"/>
                  </a:cubicBezTo>
                  <a:cubicBezTo>
                    <a:pt x="320889" y="224518"/>
                    <a:pt x="318624" y="226101"/>
                    <a:pt x="316359" y="227458"/>
                  </a:cubicBezTo>
                  <a:cubicBezTo>
                    <a:pt x="316359" y="227684"/>
                    <a:pt x="316359" y="228136"/>
                    <a:pt x="316359" y="228362"/>
                  </a:cubicBezTo>
                  <a:cubicBezTo>
                    <a:pt x="319756" y="226101"/>
                    <a:pt x="323152" y="223840"/>
                    <a:pt x="326550" y="221805"/>
                  </a:cubicBezTo>
                  <a:close/>
                  <a:moveTo>
                    <a:pt x="361198" y="51324"/>
                  </a:moveTo>
                  <a:cubicBezTo>
                    <a:pt x="363010" y="52003"/>
                    <a:pt x="364822" y="52907"/>
                    <a:pt x="366634" y="53586"/>
                  </a:cubicBezTo>
                  <a:cubicBezTo>
                    <a:pt x="374786" y="56525"/>
                    <a:pt x="383165" y="59691"/>
                    <a:pt x="391318" y="62629"/>
                  </a:cubicBezTo>
                  <a:cubicBezTo>
                    <a:pt x="381580" y="58334"/>
                    <a:pt x="371389" y="54264"/>
                    <a:pt x="361198" y="5132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5" name="文本框 174"/>
            <p:cNvSpPr txBox="1"/>
            <p:nvPr/>
          </p:nvSpPr>
          <p:spPr>
            <a:xfrm>
              <a:off x="5648637" y="4419444"/>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grpSp>
        <p:nvGrpSpPr>
          <p:cNvPr id="81" name="组合 80"/>
          <p:cNvGrpSpPr/>
          <p:nvPr userDrawn="1"/>
        </p:nvGrpSpPr>
        <p:grpSpPr>
          <a:xfrm>
            <a:off x="-13072" y="-343"/>
            <a:ext cx="12205072" cy="6857884"/>
            <a:chOff x="-13072" y="0"/>
            <a:chExt cx="12205072" cy="6857884"/>
          </a:xfrm>
        </p:grpSpPr>
        <p:pic>
          <p:nvPicPr>
            <p:cNvPr id="82" name="图片 81"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83" name="矩形 82"/>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图片占位符 77"/>
          <p:cNvSpPr>
            <a:spLocks noGrp="1"/>
          </p:cNvSpPr>
          <p:nvPr>
            <p:ph type="pic" sz="quarter" idx="10"/>
          </p:nvPr>
        </p:nvSpPr>
        <p:spPr>
          <a:xfrm>
            <a:off x="-2" y="1545809"/>
            <a:ext cx="12192000" cy="1333771"/>
          </a:xfrm>
        </p:spPr>
        <p:txBody>
          <a:bodyPr/>
          <a:lstStyle/>
          <a:p>
            <a:endParaRPr lang="zh-CN" altLang="en-US"/>
          </a:p>
        </p:txBody>
      </p:sp>
      <p:sp>
        <p:nvSpPr>
          <p:cNvPr id="88" name="文本占位符 87"/>
          <p:cNvSpPr>
            <a:spLocks noGrp="1"/>
          </p:cNvSpPr>
          <p:nvPr>
            <p:ph type="body" sz="quarter" idx="11" hasCustomPrompt="1"/>
          </p:nvPr>
        </p:nvSpPr>
        <p:spPr>
          <a:xfrm>
            <a:off x="4979194" y="2636838"/>
            <a:ext cx="2233613" cy="558800"/>
          </a:xfrm>
        </p:spPr>
        <p:txBody>
          <a:bodyPr anchor="ctr" anchorCtr="0"/>
          <a:lstStyle>
            <a:lvl1pPr marL="0" indent="0" algn="ctr">
              <a:buNone/>
              <a:defRPr b="1">
                <a:solidFill>
                  <a:schemeClr val="bg1"/>
                </a:solidFill>
              </a:defRPr>
            </a:lvl1pPr>
          </a:lstStyle>
          <a:p>
            <a:pPr lvl="0"/>
            <a:r>
              <a:rPr lang="zh-CN" altLang="en-US" dirty="0"/>
              <a:t>编辑母版文本样式</a:t>
            </a:r>
          </a:p>
        </p:txBody>
      </p:sp>
      <p:sp>
        <p:nvSpPr>
          <p:cNvPr id="84" name="文本框 83"/>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85" name="矩形 84"/>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
        <p:nvSpPr>
          <p:cNvPr id="87"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89"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90" name="îşḷïḑe"/>
            <p:cNvGrpSpPr/>
            <p:nvPr/>
          </p:nvGrpSpPr>
          <p:grpSpPr>
            <a:xfrm>
              <a:off x="2195845" y="2493506"/>
              <a:ext cx="1885155" cy="1889098"/>
              <a:chOff x="1801111" y="2332774"/>
              <a:chExt cx="2180165" cy="2184725"/>
            </a:xfrm>
          </p:grpSpPr>
          <p:sp>
            <p:nvSpPr>
              <p:cNvPr id="110"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6"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7"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8"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9"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0"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00"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1"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2"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3"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6"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161" name="直接连接符 160"/>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62" name="组合 161"/>
          <p:cNvGrpSpPr/>
          <p:nvPr userDrawn="1"/>
        </p:nvGrpSpPr>
        <p:grpSpPr>
          <a:xfrm>
            <a:off x="649289" y="410634"/>
            <a:ext cx="589166" cy="530128"/>
            <a:chOff x="5542079" y="4118305"/>
            <a:chExt cx="589166" cy="530128"/>
          </a:xfrm>
        </p:grpSpPr>
        <p:sp>
          <p:nvSpPr>
            <p:cNvPr id="163" name="文本框 162"/>
            <p:cNvSpPr txBox="1"/>
            <p:nvPr/>
          </p:nvSpPr>
          <p:spPr>
            <a:xfrm>
              <a:off x="5818329" y="4168212"/>
              <a:ext cx="21581" cy="40261"/>
            </a:xfrm>
            <a:custGeom>
              <a:avLst/>
              <a:gdLst/>
              <a:ahLst/>
              <a:cxnLst/>
              <a:rect l="l" t="t" r="r" b="b"/>
              <a:pathLst>
                <a:path w="21581" h="40261">
                  <a:moveTo>
                    <a:pt x="10865" y="0"/>
                  </a:moveTo>
                  <a:cubicBezTo>
                    <a:pt x="14536" y="0"/>
                    <a:pt x="17240" y="1339"/>
                    <a:pt x="18976" y="4018"/>
                  </a:cubicBezTo>
                  <a:cubicBezTo>
                    <a:pt x="20712" y="6697"/>
                    <a:pt x="21581" y="12253"/>
                    <a:pt x="21581" y="20687"/>
                  </a:cubicBezTo>
                  <a:lnTo>
                    <a:pt x="21581" y="34082"/>
                  </a:lnTo>
                  <a:lnTo>
                    <a:pt x="20782" y="40261"/>
                  </a:lnTo>
                  <a:lnTo>
                    <a:pt x="1385" y="35435"/>
                  </a:lnTo>
                  <a:lnTo>
                    <a:pt x="0" y="35550"/>
                  </a:lnTo>
                  <a:lnTo>
                    <a:pt x="0" y="22324"/>
                  </a:lnTo>
                  <a:cubicBezTo>
                    <a:pt x="0" y="13097"/>
                    <a:pt x="769" y="7069"/>
                    <a:pt x="2307" y="4242"/>
                  </a:cubicBezTo>
                  <a:cubicBezTo>
                    <a:pt x="3845" y="1414"/>
                    <a:pt x="6698" y="0"/>
                    <a:pt x="10865"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4" name="文本框 163"/>
            <p:cNvSpPr txBox="1"/>
            <p:nvPr/>
          </p:nvSpPr>
          <p:spPr>
            <a:xfrm>
              <a:off x="5797913" y="4203762"/>
              <a:ext cx="20416" cy="6568"/>
            </a:xfrm>
            <a:custGeom>
              <a:avLst/>
              <a:gdLst/>
              <a:ahLst/>
              <a:cxnLst/>
              <a:rect l="l" t="t" r="r" b="b"/>
              <a:pathLst>
                <a:path w="20416" h="6568">
                  <a:moveTo>
                    <a:pt x="20416" y="0"/>
                  </a:moveTo>
                  <a:lnTo>
                    <a:pt x="20416" y="6568"/>
                  </a:lnTo>
                  <a:lnTo>
                    <a:pt x="0" y="6568"/>
                  </a:lnTo>
                  <a:lnTo>
                    <a:pt x="19084" y="111"/>
                  </a:lnTo>
                  <a:lnTo>
                    <a:pt x="20416" y="0"/>
                  </a:ln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5" name="文本框 164"/>
            <p:cNvSpPr txBox="1"/>
            <p:nvPr/>
          </p:nvSpPr>
          <p:spPr>
            <a:xfrm>
              <a:off x="5758203" y="4195773"/>
              <a:ext cx="141833" cy="173010"/>
            </a:xfrm>
            <a:custGeom>
              <a:avLst/>
              <a:gdLst/>
              <a:ahLst/>
              <a:cxnLst/>
              <a:rect l="l" t="t" r="r" b="b"/>
              <a:pathLst>
                <a:path w="141833" h="173010">
                  <a:moveTo>
                    <a:pt x="80908" y="0"/>
                  </a:moveTo>
                  <a:lnTo>
                    <a:pt x="105020" y="5998"/>
                  </a:lnTo>
                  <a:lnTo>
                    <a:pt x="131799" y="17212"/>
                  </a:lnTo>
                  <a:lnTo>
                    <a:pt x="114746" y="31697"/>
                  </a:lnTo>
                  <a:cubicBezTo>
                    <a:pt x="123875" y="34775"/>
                    <a:pt x="130671" y="39813"/>
                    <a:pt x="135136" y="46812"/>
                  </a:cubicBezTo>
                  <a:cubicBezTo>
                    <a:pt x="139601" y="53810"/>
                    <a:pt x="141833" y="70215"/>
                    <a:pt x="141833" y="96026"/>
                  </a:cubicBezTo>
                  <a:cubicBezTo>
                    <a:pt x="141833" y="115185"/>
                    <a:pt x="139650" y="130050"/>
                    <a:pt x="135285" y="140622"/>
                  </a:cubicBezTo>
                  <a:cubicBezTo>
                    <a:pt x="130919" y="151194"/>
                    <a:pt x="123378" y="159235"/>
                    <a:pt x="112663" y="164745"/>
                  </a:cubicBezTo>
                  <a:cubicBezTo>
                    <a:pt x="101947" y="170255"/>
                    <a:pt x="88205" y="173010"/>
                    <a:pt x="71437" y="173010"/>
                  </a:cubicBezTo>
                  <a:cubicBezTo>
                    <a:pt x="52387" y="173010"/>
                    <a:pt x="37430" y="169810"/>
                    <a:pt x="26566" y="163410"/>
                  </a:cubicBezTo>
                  <a:cubicBezTo>
                    <a:pt x="15701" y="157011"/>
                    <a:pt x="8558" y="149172"/>
                    <a:pt x="5134" y="139895"/>
                  </a:cubicBezTo>
                  <a:cubicBezTo>
                    <a:pt x="1711" y="130619"/>
                    <a:pt x="0" y="114520"/>
                    <a:pt x="0" y="91601"/>
                  </a:cubicBezTo>
                  <a:lnTo>
                    <a:pt x="0" y="72551"/>
                  </a:lnTo>
                  <a:lnTo>
                    <a:pt x="60126" y="72551"/>
                  </a:lnTo>
                  <a:lnTo>
                    <a:pt x="60126" y="111693"/>
                  </a:lnTo>
                  <a:cubicBezTo>
                    <a:pt x="60126" y="122111"/>
                    <a:pt x="60747" y="128733"/>
                    <a:pt x="61987" y="131561"/>
                  </a:cubicBezTo>
                  <a:cubicBezTo>
                    <a:pt x="63227" y="134389"/>
                    <a:pt x="65980" y="135803"/>
                    <a:pt x="70247" y="135803"/>
                  </a:cubicBezTo>
                  <a:cubicBezTo>
                    <a:pt x="74910" y="135803"/>
                    <a:pt x="77986" y="134017"/>
                    <a:pt x="79474" y="130445"/>
                  </a:cubicBezTo>
                  <a:cubicBezTo>
                    <a:pt x="80962" y="126873"/>
                    <a:pt x="81707" y="117546"/>
                    <a:pt x="81707" y="102465"/>
                  </a:cubicBezTo>
                  <a:lnTo>
                    <a:pt x="81707" y="85796"/>
                  </a:lnTo>
                  <a:cubicBezTo>
                    <a:pt x="81707" y="76569"/>
                    <a:pt x="80665" y="69822"/>
                    <a:pt x="78581" y="65556"/>
                  </a:cubicBezTo>
                  <a:cubicBezTo>
                    <a:pt x="76498" y="61289"/>
                    <a:pt x="73422" y="58486"/>
                    <a:pt x="69354" y="57147"/>
                  </a:cubicBezTo>
                  <a:cubicBezTo>
                    <a:pt x="65286" y="55808"/>
                    <a:pt x="57398" y="55039"/>
                    <a:pt x="45690" y="54840"/>
                  </a:cubicBezTo>
                  <a:lnTo>
                    <a:pt x="45690" y="19866"/>
                  </a:lnTo>
                  <a:cubicBezTo>
                    <a:pt x="59978" y="19866"/>
                    <a:pt x="68808" y="19320"/>
                    <a:pt x="72182" y="18228"/>
                  </a:cubicBezTo>
                  <a:cubicBezTo>
                    <a:pt x="75555" y="17137"/>
                    <a:pt x="77986" y="14756"/>
                    <a:pt x="79474" y="11085"/>
                  </a:cubicBezTo>
                  <a:lnTo>
                    <a:pt x="80908"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6" name="文本框 165"/>
            <p:cNvSpPr txBox="1"/>
            <p:nvPr/>
          </p:nvSpPr>
          <p:spPr>
            <a:xfrm>
              <a:off x="5903278" y="425497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7" name="文本框 166"/>
            <p:cNvSpPr txBox="1"/>
            <p:nvPr/>
          </p:nvSpPr>
          <p:spPr>
            <a:xfrm>
              <a:off x="5858439" y="442545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8" name="文本框 167"/>
            <p:cNvSpPr txBox="1"/>
            <p:nvPr/>
          </p:nvSpPr>
          <p:spPr>
            <a:xfrm>
              <a:off x="5758203" y="4118305"/>
              <a:ext cx="139601" cy="94680"/>
            </a:xfrm>
            <a:custGeom>
              <a:avLst/>
              <a:gdLst/>
              <a:ahLst/>
              <a:cxnLst/>
              <a:rect l="l" t="t" r="r" b="b"/>
              <a:pathLst>
                <a:path w="139601" h="94680">
                  <a:moveTo>
                    <a:pt x="65931" y="0"/>
                  </a:moveTo>
                  <a:cubicBezTo>
                    <a:pt x="94605" y="0"/>
                    <a:pt x="114052" y="5602"/>
                    <a:pt x="124271" y="16806"/>
                  </a:cubicBezTo>
                  <a:cubicBezTo>
                    <a:pt x="134491" y="28010"/>
                    <a:pt x="139601" y="43576"/>
                    <a:pt x="139601" y="63505"/>
                  </a:cubicBezTo>
                  <a:cubicBezTo>
                    <a:pt x="139601" y="76990"/>
                    <a:pt x="137765" y="86732"/>
                    <a:pt x="134094" y="92730"/>
                  </a:cubicBezTo>
                  <a:lnTo>
                    <a:pt x="131799" y="94680"/>
                  </a:lnTo>
                  <a:lnTo>
                    <a:pt x="105020" y="83466"/>
                  </a:lnTo>
                  <a:lnTo>
                    <a:pt x="80908" y="77468"/>
                  </a:lnTo>
                  <a:lnTo>
                    <a:pt x="81707" y="71289"/>
                  </a:lnTo>
                  <a:lnTo>
                    <a:pt x="81707" y="57894"/>
                  </a:lnTo>
                  <a:cubicBezTo>
                    <a:pt x="81707" y="49460"/>
                    <a:pt x="80838" y="43904"/>
                    <a:pt x="79102" y="41225"/>
                  </a:cubicBezTo>
                  <a:cubicBezTo>
                    <a:pt x="77366" y="38546"/>
                    <a:pt x="74662" y="37207"/>
                    <a:pt x="70991" y="37207"/>
                  </a:cubicBezTo>
                  <a:cubicBezTo>
                    <a:pt x="66824" y="37207"/>
                    <a:pt x="63971" y="38621"/>
                    <a:pt x="62433" y="41449"/>
                  </a:cubicBezTo>
                  <a:cubicBezTo>
                    <a:pt x="60895" y="44276"/>
                    <a:pt x="60126" y="50304"/>
                    <a:pt x="60126" y="59531"/>
                  </a:cubicBezTo>
                  <a:lnTo>
                    <a:pt x="60126" y="72757"/>
                  </a:lnTo>
                  <a:lnTo>
                    <a:pt x="58794" y="72868"/>
                  </a:lnTo>
                  <a:lnTo>
                    <a:pt x="39710" y="79325"/>
                  </a:lnTo>
                  <a:lnTo>
                    <a:pt x="0" y="79325"/>
                  </a:lnTo>
                  <a:lnTo>
                    <a:pt x="0" y="58787"/>
                  </a:lnTo>
                  <a:cubicBezTo>
                    <a:pt x="0" y="35768"/>
                    <a:pt x="5259" y="20216"/>
                    <a:pt x="15776" y="12129"/>
                  </a:cubicBezTo>
                  <a:cubicBezTo>
                    <a:pt x="26293" y="4043"/>
                    <a:pt x="43011" y="0"/>
                    <a:pt x="6593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9" name="文本框 168"/>
            <p:cNvSpPr txBox="1"/>
            <p:nvPr/>
          </p:nvSpPr>
          <p:spPr>
            <a:xfrm>
              <a:off x="5542079" y="4203647"/>
              <a:ext cx="589166" cy="444786"/>
            </a:xfrm>
            <a:custGeom>
              <a:avLst/>
              <a:gdLst/>
              <a:ahLst/>
              <a:cxnLst/>
              <a:rect l="l" t="t" r="r" b="b"/>
              <a:pathLst>
                <a:path w="589166" h="444786">
                  <a:moveTo>
                    <a:pt x="277634" y="0"/>
                  </a:moveTo>
                  <a:lnTo>
                    <a:pt x="297031" y="4826"/>
                  </a:lnTo>
                  <a:lnTo>
                    <a:pt x="295597" y="15911"/>
                  </a:lnTo>
                  <a:cubicBezTo>
                    <a:pt x="294109" y="19582"/>
                    <a:pt x="291678" y="21963"/>
                    <a:pt x="288305" y="23054"/>
                  </a:cubicBezTo>
                  <a:cubicBezTo>
                    <a:pt x="284931" y="24146"/>
                    <a:pt x="276101" y="24692"/>
                    <a:pt x="261813" y="24692"/>
                  </a:cubicBezTo>
                  <a:lnTo>
                    <a:pt x="261813" y="59666"/>
                  </a:lnTo>
                  <a:cubicBezTo>
                    <a:pt x="273521" y="59865"/>
                    <a:pt x="281409" y="60634"/>
                    <a:pt x="285477" y="61973"/>
                  </a:cubicBezTo>
                  <a:cubicBezTo>
                    <a:pt x="289545" y="63312"/>
                    <a:pt x="292621" y="66115"/>
                    <a:pt x="294704" y="70382"/>
                  </a:cubicBezTo>
                  <a:cubicBezTo>
                    <a:pt x="296788" y="74648"/>
                    <a:pt x="297830" y="81395"/>
                    <a:pt x="297830" y="90622"/>
                  </a:cubicBezTo>
                  <a:lnTo>
                    <a:pt x="297830" y="107291"/>
                  </a:lnTo>
                  <a:cubicBezTo>
                    <a:pt x="297830" y="122372"/>
                    <a:pt x="297085" y="131699"/>
                    <a:pt x="295597" y="135271"/>
                  </a:cubicBezTo>
                  <a:cubicBezTo>
                    <a:pt x="294109" y="138843"/>
                    <a:pt x="291033" y="140629"/>
                    <a:pt x="286370" y="140629"/>
                  </a:cubicBezTo>
                  <a:cubicBezTo>
                    <a:pt x="282103" y="140629"/>
                    <a:pt x="279350" y="139215"/>
                    <a:pt x="278110" y="136387"/>
                  </a:cubicBezTo>
                  <a:cubicBezTo>
                    <a:pt x="276870" y="133559"/>
                    <a:pt x="276249" y="126937"/>
                    <a:pt x="276249" y="116519"/>
                  </a:cubicBezTo>
                  <a:lnTo>
                    <a:pt x="276249" y="77377"/>
                  </a:lnTo>
                  <a:lnTo>
                    <a:pt x="216123" y="77377"/>
                  </a:lnTo>
                  <a:lnTo>
                    <a:pt x="216123" y="96427"/>
                  </a:lnTo>
                  <a:cubicBezTo>
                    <a:pt x="216123" y="119346"/>
                    <a:pt x="217834" y="135445"/>
                    <a:pt x="221257" y="144721"/>
                  </a:cubicBezTo>
                  <a:cubicBezTo>
                    <a:pt x="224681" y="153998"/>
                    <a:pt x="231824" y="161837"/>
                    <a:pt x="242689" y="168236"/>
                  </a:cubicBezTo>
                  <a:cubicBezTo>
                    <a:pt x="253553" y="174636"/>
                    <a:pt x="268510" y="177836"/>
                    <a:pt x="287560" y="177836"/>
                  </a:cubicBezTo>
                  <a:cubicBezTo>
                    <a:pt x="304328" y="177836"/>
                    <a:pt x="318070" y="175081"/>
                    <a:pt x="328786" y="169571"/>
                  </a:cubicBezTo>
                  <a:cubicBezTo>
                    <a:pt x="339501" y="164061"/>
                    <a:pt x="347042" y="156020"/>
                    <a:pt x="351408" y="145448"/>
                  </a:cubicBezTo>
                  <a:cubicBezTo>
                    <a:pt x="355773" y="134876"/>
                    <a:pt x="357956" y="120011"/>
                    <a:pt x="357956" y="100852"/>
                  </a:cubicBezTo>
                  <a:cubicBezTo>
                    <a:pt x="357956" y="75041"/>
                    <a:pt x="355724" y="58636"/>
                    <a:pt x="351259" y="51638"/>
                  </a:cubicBezTo>
                  <a:cubicBezTo>
                    <a:pt x="346794" y="44639"/>
                    <a:pt x="339998" y="39601"/>
                    <a:pt x="330869" y="36523"/>
                  </a:cubicBezTo>
                  <a:lnTo>
                    <a:pt x="347922" y="22038"/>
                  </a:lnTo>
                  <a:lnTo>
                    <a:pt x="362784" y="28262"/>
                  </a:lnTo>
                  <a:cubicBezTo>
                    <a:pt x="392903" y="41150"/>
                    <a:pt x="422796" y="52455"/>
                    <a:pt x="454727" y="60143"/>
                  </a:cubicBezTo>
                  <a:cubicBezTo>
                    <a:pt x="481903" y="66926"/>
                    <a:pt x="509757" y="72579"/>
                    <a:pt x="536253" y="81622"/>
                  </a:cubicBezTo>
                  <a:cubicBezTo>
                    <a:pt x="553464" y="87500"/>
                    <a:pt x="577469" y="93606"/>
                    <a:pt x="588113" y="109433"/>
                  </a:cubicBezTo>
                  <a:cubicBezTo>
                    <a:pt x="590151" y="112372"/>
                    <a:pt x="589019" y="115990"/>
                    <a:pt x="586527" y="118025"/>
                  </a:cubicBezTo>
                  <a:cubicBezTo>
                    <a:pt x="586527" y="121416"/>
                    <a:pt x="584715" y="124807"/>
                    <a:pt x="580866" y="126390"/>
                  </a:cubicBezTo>
                  <a:cubicBezTo>
                    <a:pt x="555050" y="136112"/>
                    <a:pt x="530138" y="147643"/>
                    <a:pt x="505228" y="159627"/>
                  </a:cubicBezTo>
                  <a:cubicBezTo>
                    <a:pt x="528780" y="192186"/>
                    <a:pt x="516325" y="330333"/>
                    <a:pt x="515192" y="352266"/>
                  </a:cubicBezTo>
                  <a:cubicBezTo>
                    <a:pt x="515192" y="352266"/>
                    <a:pt x="515192" y="352492"/>
                    <a:pt x="515192" y="352492"/>
                  </a:cubicBezTo>
                  <a:cubicBezTo>
                    <a:pt x="515419" y="352718"/>
                    <a:pt x="515645" y="352944"/>
                    <a:pt x="515872" y="353170"/>
                  </a:cubicBezTo>
                  <a:cubicBezTo>
                    <a:pt x="534441" y="382111"/>
                    <a:pt x="549161" y="463959"/>
                    <a:pt x="488470" y="440671"/>
                  </a:cubicBezTo>
                  <a:cubicBezTo>
                    <a:pt x="446575" y="424618"/>
                    <a:pt x="460388" y="356335"/>
                    <a:pt x="498661" y="345256"/>
                  </a:cubicBezTo>
                  <a:cubicBezTo>
                    <a:pt x="501831" y="285565"/>
                    <a:pt x="505907" y="224292"/>
                    <a:pt x="491188" y="166184"/>
                  </a:cubicBezTo>
                  <a:cubicBezTo>
                    <a:pt x="468994" y="176811"/>
                    <a:pt x="446575" y="187437"/>
                    <a:pt x="423701" y="196933"/>
                  </a:cubicBezTo>
                  <a:cubicBezTo>
                    <a:pt x="395167" y="208691"/>
                    <a:pt x="363463" y="217962"/>
                    <a:pt x="337420" y="234466"/>
                  </a:cubicBezTo>
                  <a:cubicBezTo>
                    <a:pt x="323152" y="243285"/>
                    <a:pt x="311151" y="251650"/>
                    <a:pt x="295072" y="250068"/>
                  </a:cubicBezTo>
                  <a:cubicBezTo>
                    <a:pt x="293487" y="254138"/>
                    <a:pt x="289183" y="257076"/>
                    <a:pt x="284202" y="254138"/>
                  </a:cubicBezTo>
                  <a:cubicBezTo>
                    <a:pt x="229851" y="220674"/>
                    <a:pt x="166668" y="207787"/>
                    <a:pt x="110732" y="177941"/>
                  </a:cubicBezTo>
                  <a:cubicBezTo>
                    <a:pt x="89897" y="166863"/>
                    <a:pt x="69969" y="154653"/>
                    <a:pt x="49134" y="143574"/>
                  </a:cubicBezTo>
                  <a:cubicBezTo>
                    <a:pt x="34868" y="136112"/>
                    <a:pt x="15618" y="132269"/>
                    <a:pt x="2483" y="123677"/>
                  </a:cubicBezTo>
                  <a:cubicBezTo>
                    <a:pt x="218" y="122321"/>
                    <a:pt x="-914" y="118703"/>
                    <a:pt x="898" y="116442"/>
                  </a:cubicBezTo>
                  <a:cubicBezTo>
                    <a:pt x="-235" y="113955"/>
                    <a:pt x="218" y="110789"/>
                    <a:pt x="3389" y="109433"/>
                  </a:cubicBezTo>
                  <a:cubicBezTo>
                    <a:pt x="54343" y="87274"/>
                    <a:pt x="109373" y="74161"/>
                    <a:pt x="159195" y="49290"/>
                  </a:cubicBezTo>
                  <a:cubicBezTo>
                    <a:pt x="177765" y="40020"/>
                    <a:pt x="196335" y="29449"/>
                    <a:pt x="215442" y="20349"/>
                  </a:cubicBezTo>
                  <a:lnTo>
                    <a:pt x="255833" y="6683"/>
                  </a:lnTo>
                  <a:lnTo>
                    <a:pt x="276249" y="6683"/>
                  </a:lnTo>
                  <a:lnTo>
                    <a:pt x="276249" y="115"/>
                  </a:lnTo>
                  <a:lnTo>
                    <a:pt x="277634" y="0"/>
                  </a:lnTo>
                  <a:close/>
                  <a:moveTo>
                    <a:pt x="326550" y="221805"/>
                  </a:moveTo>
                  <a:cubicBezTo>
                    <a:pt x="325417" y="222257"/>
                    <a:pt x="324285" y="222483"/>
                    <a:pt x="323152" y="222935"/>
                  </a:cubicBezTo>
                  <a:cubicBezTo>
                    <a:pt x="320889" y="224518"/>
                    <a:pt x="318624" y="226101"/>
                    <a:pt x="316359" y="227458"/>
                  </a:cubicBezTo>
                  <a:cubicBezTo>
                    <a:pt x="316359" y="227684"/>
                    <a:pt x="316359" y="228136"/>
                    <a:pt x="316359" y="228362"/>
                  </a:cubicBezTo>
                  <a:cubicBezTo>
                    <a:pt x="319756" y="226101"/>
                    <a:pt x="323152" y="223840"/>
                    <a:pt x="326550" y="221805"/>
                  </a:cubicBezTo>
                  <a:close/>
                  <a:moveTo>
                    <a:pt x="361198" y="51324"/>
                  </a:moveTo>
                  <a:cubicBezTo>
                    <a:pt x="363010" y="52003"/>
                    <a:pt x="364822" y="52907"/>
                    <a:pt x="366634" y="53586"/>
                  </a:cubicBezTo>
                  <a:cubicBezTo>
                    <a:pt x="374786" y="56525"/>
                    <a:pt x="383165" y="59691"/>
                    <a:pt x="391318" y="62629"/>
                  </a:cubicBezTo>
                  <a:cubicBezTo>
                    <a:pt x="381580" y="58334"/>
                    <a:pt x="371389" y="54264"/>
                    <a:pt x="361198" y="5132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0" name="文本框 169"/>
            <p:cNvSpPr txBox="1"/>
            <p:nvPr/>
          </p:nvSpPr>
          <p:spPr>
            <a:xfrm>
              <a:off x="5648637" y="4419444"/>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grpSp>
        <p:nvGrpSpPr>
          <p:cNvPr id="78" name="组合 77"/>
          <p:cNvGrpSpPr/>
          <p:nvPr userDrawn="1"/>
        </p:nvGrpSpPr>
        <p:grpSpPr>
          <a:xfrm>
            <a:off x="-13072" y="-343"/>
            <a:ext cx="12205072" cy="6857884"/>
            <a:chOff x="-13072" y="0"/>
            <a:chExt cx="12205072" cy="6857884"/>
          </a:xfrm>
        </p:grpSpPr>
        <p:pic>
          <p:nvPicPr>
            <p:cNvPr id="79" name="图片 78"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80" name="矩形 79"/>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文本框 80"/>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82" name="矩形 81"/>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
        <p:nvSpPr>
          <p:cNvPr id="84"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85"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86" name="îşḷïḑe"/>
            <p:cNvGrpSpPr/>
            <p:nvPr/>
          </p:nvGrpSpPr>
          <p:grpSpPr>
            <a:xfrm>
              <a:off x="2195845" y="2493506"/>
              <a:ext cx="1885155" cy="1889098"/>
              <a:chOff x="1801111" y="2332774"/>
              <a:chExt cx="2180165" cy="2184725"/>
            </a:xfrm>
          </p:grpSpPr>
          <p:sp>
            <p:nvSpPr>
              <p:cNvPr id="96"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8"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9"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0"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1"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2"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3"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6"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8"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87"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8"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9"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0"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1"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2"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4"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157" name="直接连接符 156"/>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58" name="组合 157"/>
          <p:cNvGrpSpPr/>
          <p:nvPr userDrawn="1"/>
        </p:nvGrpSpPr>
        <p:grpSpPr>
          <a:xfrm>
            <a:off x="649289" y="410634"/>
            <a:ext cx="589166" cy="530128"/>
            <a:chOff x="5542079" y="4118305"/>
            <a:chExt cx="589166" cy="530128"/>
          </a:xfrm>
        </p:grpSpPr>
        <p:sp>
          <p:nvSpPr>
            <p:cNvPr id="159" name="文本框 158"/>
            <p:cNvSpPr txBox="1"/>
            <p:nvPr/>
          </p:nvSpPr>
          <p:spPr>
            <a:xfrm>
              <a:off x="5818329" y="4168212"/>
              <a:ext cx="21581" cy="40261"/>
            </a:xfrm>
            <a:custGeom>
              <a:avLst/>
              <a:gdLst/>
              <a:ahLst/>
              <a:cxnLst/>
              <a:rect l="l" t="t" r="r" b="b"/>
              <a:pathLst>
                <a:path w="21581" h="40261">
                  <a:moveTo>
                    <a:pt x="10865" y="0"/>
                  </a:moveTo>
                  <a:cubicBezTo>
                    <a:pt x="14536" y="0"/>
                    <a:pt x="17240" y="1339"/>
                    <a:pt x="18976" y="4018"/>
                  </a:cubicBezTo>
                  <a:cubicBezTo>
                    <a:pt x="20712" y="6697"/>
                    <a:pt x="21581" y="12253"/>
                    <a:pt x="21581" y="20687"/>
                  </a:cubicBezTo>
                  <a:lnTo>
                    <a:pt x="21581" y="34082"/>
                  </a:lnTo>
                  <a:lnTo>
                    <a:pt x="20782" y="40261"/>
                  </a:lnTo>
                  <a:lnTo>
                    <a:pt x="1385" y="35435"/>
                  </a:lnTo>
                  <a:lnTo>
                    <a:pt x="0" y="35550"/>
                  </a:lnTo>
                  <a:lnTo>
                    <a:pt x="0" y="22324"/>
                  </a:lnTo>
                  <a:cubicBezTo>
                    <a:pt x="0" y="13097"/>
                    <a:pt x="769" y="7069"/>
                    <a:pt x="2307" y="4242"/>
                  </a:cubicBezTo>
                  <a:cubicBezTo>
                    <a:pt x="3845" y="1414"/>
                    <a:pt x="6698" y="0"/>
                    <a:pt x="10865"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0" name="文本框 159"/>
            <p:cNvSpPr txBox="1"/>
            <p:nvPr/>
          </p:nvSpPr>
          <p:spPr>
            <a:xfrm>
              <a:off x="5797913" y="4203762"/>
              <a:ext cx="20416" cy="6568"/>
            </a:xfrm>
            <a:custGeom>
              <a:avLst/>
              <a:gdLst/>
              <a:ahLst/>
              <a:cxnLst/>
              <a:rect l="l" t="t" r="r" b="b"/>
              <a:pathLst>
                <a:path w="20416" h="6568">
                  <a:moveTo>
                    <a:pt x="20416" y="0"/>
                  </a:moveTo>
                  <a:lnTo>
                    <a:pt x="20416" y="6568"/>
                  </a:lnTo>
                  <a:lnTo>
                    <a:pt x="0" y="6568"/>
                  </a:lnTo>
                  <a:lnTo>
                    <a:pt x="19084" y="111"/>
                  </a:lnTo>
                  <a:lnTo>
                    <a:pt x="20416" y="0"/>
                  </a:ln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1" name="文本框 160"/>
            <p:cNvSpPr txBox="1"/>
            <p:nvPr/>
          </p:nvSpPr>
          <p:spPr>
            <a:xfrm>
              <a:off x="5758203" y="4195773"/>
              <a:ext cx="141833" cy="173010"/>
            </a:xfrm>
            <a:custGeom>
              <a:avLst/>
              <a:gdLst/>
              <a:ahLst/>
              <a:cxnLst/>
              <a:rect l="l" t="t" r="r" b="b"/>
              <a:pathLst>
                <a:path w="141833" h="173010">
                  <a:moveTo>
                    <a:pt x="80908" y="0"/>
                  </a:moveTo>
                  <a:lnTo>
                    <a:pt x="105020" y="5998"/>
                  </a:lnTo>
                  <a:lnTo>
                    <a:pt x="131799" y="17212"/>
                  </a:lnTo>
                  <a:lnTo>
                    <a:pt x="114746" y="31697"/>
                  </a:lnTo>
                  <a:cubicBezTo>
                    <a:pt x="123875" y="34775"/>
                    <a:pt x="130671" y="39813"/>
                    <a:pt x="135136" y="46812"/>
                  </a:cubicBezTo>
                  <a:cubicBezTo>
                    <a:pt x="139601" y="53810"/>
                    <a:pt x="141833" y="70215"/>
                    <a:pt x="141833" y="96026"/>
                  </a:cubicBezTo>
                  <a:cubicBezTo>
                    <a:pt x="141833" y="115185"/>
                    <a:pt x="139650" y="130050"/>
                    <a:pt x="135285" y="140622"/>
                  </a:cubicBezTo>
                  <a:cubicBezTo>
                    <a:pt x="130919" y="151194"/>
                    <a:pt x="123378" y="159235"/>
                    <a:pt x="112663" y="164745"/>
                  </a:cubicBezTo>
                  <a:cubicBezTo>
                    <a:pt x="101947" y="170255"/>
                    <a:pt x="88205" y="173010"/>
                    <a:pt x="71437" y="173010"/>
                  </a:cubicBezTo>
                  <a:cubicBezTo>
                    <a:pt x="52387" y="173010"/>
                    <a:pt x="37430" y="169810"/>
                    <a:pt x="26566" y="163410"/>
                  </a:cubicBezTo>
                  <a:cubicBezTo>
                    <a:pt x="15701" y="157011"/>
                    <a:pt x="8558" y="149172"/>
                    <a:pt x="5134" y="139895"/>
                  </a:cubicBezTo>
                  <a:cubicBezTo>
                    <a:pt x="1711" y="130619"/>
                    <a:pt x="0" y="114520"/>
                    <a:pt x="0" y="91601"/>
                  </a:cubicBezTo>
                  <a:lnTo>
                    <a:pt x="0" y="72551"/>
                  </a:lnTo>
                  <a:lnTo>
                    <a:pt x="60126" y="72551"/>
                  </a:lnTo>
                  <a:lnTo>
                    <a:pt x="60126" y="111693"/>
                  </a:lnTo>
                  <a:cubicBezTo>
                    <a:pt x="60126" y="122111"/>
                    <a:pt x="60747" y="128733"/>
                    <a:pt x="61987" y="131561"/>
                  </a:cubicBezTo>
                  <a:cubicBezTo>
                    <a:pt x="63227" y="134389"/>
                    <a:pt x="65980" y="135803"/>
                    <a:pt x="70247" y="135803"/>
                  </a:cubicBezTo>
                  <a:cubicBezTo>
                    <a:pt x="74910" y="135803"/>
                    <a:pt x="77986" y="134017"/>
                    <a:pt x="79474" y="130445"/>
                  </a:cubicBezTo>
                  <a:cubicBezTo>
                    <a:pt x="80962" y="126873"/>
                    <a:pt x="81707" y="117546"/>
                    <a:pt x="81707" y="102465"/>
                  </a:cubicBezTo>
                  <a:lnTo>
                    <a:pt x="81707" y="85796"/>
                  </a:lnTo>
                  <a:cubicBezTo>
                    <a:pt x="81707" y="76569"/>
                    <a:pt x="80665" y="69822"/>
                    <a:pt x="78581" y="65556"/>
                  </a:cubicBezTo>
                  <a:cubicBezTo>
                    <a:pt x="76498" y="61289"/>
                    <a:pt x="73422" y="58486"/>
                    <a:pt x="69354" y="57147"/>
                  </a:cubicBezTo>
                  <a:cubicBezTo>
                    <a:pt x="65286" y="55808"/>
                    <a:pt x="57398" y="55039"/>
                    <a:pt x="45690" y="54840"/>
                  </a:cubicBezTo>
                  <a:lnTo>
                    <a:pt x="45690" y="19866"/>
                  </a:lnTo>
                  <a:cubicBezTo>
                    <a:pt x="59978" y="19866"/>
                    <a:pt x="68808" y="19320"/>
                    <a:pt x="72182" y="18228"/>
                  </a:cubicBezTo>
                  <a:cubicBezTo>
                    <a:pt x="75555" y="17137"/>
                    <a:pt x="77986" y="14756"/>
                    <a:pt x="79474" y="11085"/>
                  </a:cubicBezTo>
                  <a:lnTo>
                    <a:pt x="80908"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2" name="文本框 161"/>
            <p:cNvSpPr txBox="1"/>
            <p:nvPr/>
          </p:nvSpPr>
          <p:spPr>
            <a:xfrm>
              <a:off x="5903278" y="425497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3" name="文本框 162"/>
            <p:cNvSpPr txBox="1"/>
            <p:nvPr/>
          </p:nvSpPr>
          <p:spPr>
            <a:xfrm>
              <a:off x="5858439" y="442545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4" name="文本框 163"/>
            <p:cNvSpPr txBox="1"/>
            <p:nvPr/>
          </p:nvSpPr>
          <p:spPr>
            <a:xfrm>
              <a:off x="5758203" y="4118305"/>
              <a:ext cx="139601" cy="94680"/>
            </a:xfrm>
            <a:custGeom>
              <a:avLst/>
              <a:gdLst/>
              <a:ahLst/>
              <a:cxnLst/>
              <a:rect l="l" t="t" r="r" b="b"/>
              <a:pathLst>
                <a:path w="139601" h="94680">
                  <a:moveTo>
                    <a:pt x="65931" y="0"/>
                  </a:moveTo>
                  <a:cubicBezTo>
                    <a:pt x="94605" y="0"/>
                    <a:pt x="114052" y="5602"/>
                    <a:pt x="124271" y="16806"/>
                  </a:cubicBezTo>
                  <a:cubicBezTo>
                    <a:pt x="134491" y="28010"/>
                    <a:pt x="139601" y="43576"/>
                    <a:pt x="139601" y="63505"/>
                  </a:cubicBezTo>
                  <a:cubicBezTo>
                    <a:pt x="139601" y="76990"/>
                    <a:pt x="137765" y="86732"/>
                    <a:pt x="134094" y="92730"/>
                  </a:cubicBezTo>
                  <a:lnTo>
                    <a:pt x="131799" y="94680"/>
                  </a:lnTo>
                  <a:lnTo>
                    <a:pt x="105020" y="83466"/>
                  </a:lnTo>
                  <a:lnTo>
                    <a:pt x="80908" y="77468"/>
                  </a:lnTo>
                  <a:lnTo>
                    <a:pt x="81707" y="71289"/>
                  </a:lnTo>
                  <a:lnTo>
                    <a:pt x="81707" y="57894"/>
                  </a:lnTo>
                  <a:cubicBezTo>
                    <a:pt x="81707" y="49460"/>
                    <a:pt x="80838" y="43904"/>
                    <a:pt x="79102" y="41225"/>
                  </a:cubicBezTo>
                  <a:cubicBezTo>
                    <a:pt x="77366" y="38546"/>
                    <a:pt x="74662" y="37207"/>
                    <a:pt x="70991" y="37207"/>
                  </a:cubicBezTo>
                  <a:cubicBezTo>
                    <a:pt x="66824" y="37207"/>
                    <a:pt x="63971" y="38621"/>
                    <a:pt x="62433" y="41449"/>
                  </a:cubicBezTo>
                  <a:cubicBezTo>
                    <a:pt x="60895" y="44276"/>
                    <a:pt x="60126" y="50304"/>
                    <a:pt x="60126" y="59531"/>
                  </a:cubicBezTo>
                  <a:lnTo>
                    <a:pt x="60126" y="72757"/>
                  </a:lnTo>
                  <a:lnTo>
                    <a:pt x="58794" y="72868"/>
                  </a:lnTo>
                  <a:lnTo>
                    <a:pt x="39710" y="79325"/>
                  </a:lnTo>
                  <a:lnTo>
                    <a:pt x="0" y="79325"/>
                  </a:lnTo>
                  <a:lnTo>
                    <a:pt x="0" y="58787"/>
                  </a:lnTo>
                  <a:cubicBezTo>
                    <a:pt x="0" y="35768"/>
                    <a:pt x="5259" y="20216"/>
                    <a:pt x="15776" y="12129"/>
                  </a:cubicBezTo>
                  <a:cubicBezTo>
                    <a:pt x="26293" y="4043"/>
                    <a:pt x="43011" y="0"/>
                    <a:pt x="6593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5" name="文本框 164"/>
            <p:cNvSpPr txBox="1"/>
            <p:nvPr/>
          </p:nvSpPr>
          <p:spPr>
            <a:xfrm>
              <a:off x="5542079" y="4203647"/>
              <a:ext cx="589166" cy="444786"/>
            </a:xfrm>
            <a:custGeom>
              <a:avLst/>
              <a:gdLst/>
              <a:ahLst/>
              <a:cxnLst/>
              <a:rect l="l" t="t" r="r" b="b"/>
              <a:pathLst>
                <a:path w="589166" h="444786">
                  <a:moveTo>
                    <a:pt x="277634" y="0"/>
                  </a:moveTo>
                  <a:lnTo>
                    <a:pt x="297031" y="4826"/>
                  </a:lnTo>
                  <a:lnTo>
                    <a:pt x="295597" y="15911"/>
                  </a:lnTo>
                  <a:cubicBezTo>
                    <a:pt x="294109" y="19582"/>
                    <a:pt x="291678" y="21963"/>
                    <a:pt x="288305" y="23054"/>
                  </a:cubicBezTo>
                  <a:cubicBezTo>
                    <a:pt x="284931" y="24146"/>
                    <a:pt x="276101" y="24692"/>
                    <a:pt x="261813" y="24692"/>
                  </a:cubicBezTo>
                  <a:lnTo>
                    <a:pt x="261813" y="59666"/>
                  </a:lnTo>
                  <a:cubicBezTo>
                    <a:pt x="273521" y="59865"/>
                    <a:pt x="281409" y="60634"/>
                    <a:pt x="285477" y="61973"/>
                  </a:cubicBezTo>
                  <a:cubicBezTo>
                    <a:pt x="289545" y="63312"/>
                    <a:pt x="292621" y="66115"/>
                    <a:pt x="294704" y="70382"/>
                  </a:cubicBezTo>
                  <a:cubicBezTo>
                    <a:pt x="296788" y="74648"/>
                    <a:pt x="297830" y="81395"/>
                    <a:pt x="297830" y="90622"/>
                  </a:cubicBezTo>
                  <a:lnTo>
                    <a:pt x="297830" y="107291"/>
                  </a:lnTo>
                  <a:cubicBezTo>
                    <a:pt x="297830" y="122372"/>
                    <a:pt x="297085" y="131699"/>
                    <a:pt x="295597" y="135271"/>
                  </a:cubicBezTo>
                  <a:cubicBezTo>
                    <a:pt x="294109" y="138843"/>
                    <a:pt x="291033" y="140629"/>
                    <a:pt x="286370" y="140629"/>
                  </a:cubicBezTo>
                  <a:cubicBezTo>
                    <a:pt x="282103" y="140629"/>
                    <a:pt x="279350" y="139215"/>
                    <a:pt x="278110" y="136387"/>
                  </a:cubicBezTo>
                  <a:cubicBezTo>
                    <a:pt x="276870" y="133559"/>
                    <a:pt x="276249" y="126937"/>
                    <a:pt x="276249" y="116519"/>
                  </a:cubicBezTo>
                  <a:lnTo>
                    <a:pt x="276249" y="77377"/>
                  </a:lnTo>
                  <a:lnTo>
                    <a:pt x="216123" y="77377"/>
                  </a:lnTo>
                  <a:lnTo>
                    <a:pt x="216123" y="96427"/>
                  </a:lnTo>
                  <a:cubicBezTo>
                    <a:pt x="216123" y="119346"/>
                    <a:pt x="217834" y="135445"/>
                    <a:pt x="221257" y="144721"/>
                  </a:cubicBezTo>
                  <a:cubicBezTo>
                    <a:pt x="224681" y="153998"/>
                    <a:pt x="231824" y="161837"/>
                    <a:pt x="242689" y="168236"/>
                  </a:cubicBezTo>
                  <a:cubicBezTo>
                    <a:pt x="253553" y="174636"/>
                    <a:pt x="268510" y="177836"/>
                    <a:pt x="287560" y="177836"/>
                  </a:cubicBezTo>
                  <a:cubicBezTo>
                    <a:pt x="304328" y="177836"/>
                    <a:pt x="318070" y="175081"/>
                    <a:pt x="328786" y="169571"/>
                  </a:cubicBezTo>
                  <a:cubicBezTo>
                    <a:pt x="339501" y="164061"/>
                    <a:pt x="347042" y="156020"/>
                    <a:pt x="351408" y="145448"/>
                  </a:cubicBezTo>
                  <a:cubicBezTo>
                    <a:pt x="355773" y="134876"/>
                    <a:pt x="357956" y="120011"/>
                    <a:pt x="357956" y="100852"/>
                  </a:cubicBezTo>
                  <a:cubicBezTo>
                    <a:pt x="357956" y="75041"/>
                    <a:pt x="355724" y="58636"/>
                    <a:pt x="351259" y="51638"/>
                  </a:cubicBezTo>
                  <a:cubicBezTo>
                    <a:pt x="346794" y="44639"/>
                    <a:pt x="339998" y="39601"/>
                    <a:pt x="330869" y="36523"/>
                  </a:cubicBezTo>
                  <a:lnTo>
                    <a:pt x="347922" y="22038"/>
                  </a:lnTo>
                  <a:lnTo>
                    <a:pt x="362784" y="28262"/>
                  </a:lnTo>
                  <a:cubicBezTo>
                    <a:pt x="392903" y="41150"/>
                    <a:pt x="422796" y="52455"/>
                    <a:pt x="454727" y="60143"/>
                  </a:cubicBezTo>
                  <a:cubicBezTo>
                    <a:pt x="481903" y="66926"/>
                    <a:pt x="509757" y="72579"/>
                    <a:pt x="536253" y="81622"/>
                  </a:cubicBezTo>
                  <a:cubicBezTo>
                    <a:pt x="553464" y="87500"/>
                    <a:pt x="577469" y="93606"/>
                    <a:pt x="588113" y="109433"/>
                  </a:cubicBezTo>
                  <a:cubicBezTo>
                    <a:pt x="590151" y="112372"/>
                    <a:pt x="589019" y="115990"/>
                    <a:pt x="586527" y="118025"/>
                  </a:cubicBezTo>
                  <a:cubicBezTo>
                    <a:pt x="586527" y="121416"/>
                    <a:pt x="584715" y="124807"/>
                    <a:pt x="580866" y="126390"/>
                  </a:cubicBezTo>
                  <a:cubicBezTo>
                    <a:pt x="555050" y="136112"/>
                    <a:pt x="530138" y="147643"/>
                    <a:pt x="505228" y="159627"/>
                  </a:cubicBezTo>
                  <a:cubicBezTo>
                    <a:pt x="528780" y="192186"/>
                    <a:pt x="516325" y="330333"/>
                    <a:pt x="515192" y="352266"/>
                  </a:cubicBezTo>
                  <a:cubicBezTo>
                    <a:pt x="515192" y="352266"/>
                    <a:pt x="515192" y="352492"/>
                    <a:pt x="515192" y="352492"/>
                  </a:cubicBezTo>
                  <a:cubicBezTo>
                    <a:pt x="515419" y="352718"/>
                    <a:pt x="515645" y="352944"/>
                    <a:pt x="515872" y="353170"/>
                  </a:cubicBezTo>
                  <a:cubicBezTo>
                    <a:pt x="534441" y="382111"/>
                    <a:pt x="549161" y="463959"/>
                    <a:pt x="488470" y="440671"/>
                  </a:cubicBezTo>
                  <a:cubicBezTo>
                    <a:pt x="446575" y="424618"/>
                    <a:pt x="460388" y="356335"/>
                    <a:pt x="498661" y="345256"/>
                  </a:cubicBezTo>
                  <a:cubicBezTo>
                    <a:pt x="501831" y="285565"/>
                    <a:pt x="505907" y="224292"/>
                    <a:pt x="491188" y="166184"/>
                  </a:cubicBezTo>
                  <a:cubicBezTo>
                    <a:pt x="468994" y="176811"/>
                    <a:pt x="446575" y="187437"/>
                    <a:pt x="423701" y="196933"/>
                  </a:cubicBezTo>
                  <a:cubicBezTo>
                    <a:pt x="395167" y="208691"/>
                    <a:pt x="363463" y="217962"/>
                    <a:pt x="337420" y="234466"/>
                  </a:cubicBezTo>
                  <a:cubicBezTo>
                    <a:pt x="323152" y="243285"/>
                    <a:pt x="311151" y="251650"/>
                    <a:pt x="295072" y="250068"/>
                  </a:cubicBezTo>
                  <a:cubicBezTo>
                    <a:pt x="293487" y="254138"/>
                    <a:pt x="289183" y="257076"/>
                    <a:pt x="284202" y="254138"/>
                  </a:cubicBezTo>
                  <a:cubicBezTo>
                    <a:pt x="229851" y="220674"/>
                    <a:pt x="166668" y="207787"/>
                    <a:pt x="110732" y="177941"/>
                  </a:cubicBezTo>
                  <a:cubicBezTo>
                    <a:pt x="89897" y="166863"/>
                    <a:pt x="69969" y="154653"/>
                    <a:pt x="49134" y="143574"/>
                  </a:cubicBezTo>
                  <a:cubicBezTo>
                    <a:pt x="34868" y="136112"/>
                    <a:pt x="15618" y="132269"/>
                    <a:pt x="2483" y="123677"/>
                  </a:cubicBezTo>
                  <a:cubicBezTo>
                    <a:pt x="218" y="122321"/>
                    <a:pt x="-914" y="118703"/>
                    <a:pt x="898" y="116442"/>
                  </a:cubicBezTo>
                  <a:cubicBezTo>
                    <a:pt x="-235" y="113955"/>
                    <a:pt x="218" y="110789"/>
                    <a:pt x="3389" y="109433"/>
                  </a:cubicBezTo>
                  <a:cubicBezTo>
                    <a:pt x="54343" y="87274"/>
                    <a:pt x="109373" y="74161"/>
                    <a:pt x="159195" y="49290"/>
                  </a:cubicBezTo>
                  <a:cubicBezTo>
                    <a:pt x="177765" y="40020"/>
                    <a:pt x="196335" y="29449"/>
                    <a:pt x="215442" y="20349"/>
                  </a:cubicBezTo>
                  <a:lnTo>
                    <a:pt x="255833" y="6683"/>
                  </a:lnTo>
                  <a:lnTo>
                    <a:pt x="276249" y="6683"/>
                  </a:lnTo>
                  <a:lnTo>
                    <a:pt x="276249" y="115"/>
                  </a:lnTo>
                  <a:lnTo>
                    <a:pt x="277634" y="0"/>
                  </a:lnTo>
                  <a:close/>
                  <a:moveTo>
                    <a:pt x="326550" y="221805"/>
                  </a:moveTo>
                  <a:cubicBezTo>
                    <a:pt x="325417" y="222257"/>
                    <a:pt x="324285" y="222483"/>
                    <a:pt x="323152" y="222935"/>
                  </a:cubicBezTo>
                  <a:cubicBezTo>
                    <a:pt x="320889" y="224518"/>
                    <a:pt x="318624" y="226101"/>
                    <a:pt x="316359" y="227458"/>
                  </a:cubicBezTo>
                  <a:cubicBezTo>
                    <a:pt x="316359" y="227684"/>
                    <a:pt x="316359" y="228136"/>
                    <a:pt x="316359" y="228362"/>
                  </a:cubicBezTo>
                  <a:cubicBezTo>
                    <a:pt x="319756" y="226101"/>
                    <a:pt x="323152" y="223840"/>
                    <a:pt x="326550" y="221805"/>
                  </a:cubicBezTo>
                  <a:close/>
                  <a:moveTo>
                    <a:pt x="361198" y="51324"/>
                  </a:moveTo>
                  <a:cubicBezTo>
                    <a:pt x="363010" y="52003"/>
                    <a:pt x="364822" y="52907"/>
                    <a:pt x="366634" y="53586"/>
                  </a:cubicBezTo>
                  <a:cubicBezTo>
                    <a:pt x="374786" y="56525"/>
                    <a:pt x="383165" y="59691"/>
                    <a:pt x="391318" y="62629"/>
                  </a:cubicBezTo>
                  <a:cubicBezTo>
                    <a:pt x="381580" y="58334"/>
                    <a:pt x="371389" y="54264"/>
                    <a:pt x="361198" y="5132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6" name="文本框 165"/>
            <p:cNvSpPr txBox="1"/>
            <p:nvPr/>
          </p:nvSpPr>
          <p:spPr>
            <a:xfrm>
              <a:off x="5648637" y="4419444"/>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82" name="组合 81"/>
          <p:cNvGrpSpPr/>
          <p:nvPr userDrawn="1"/>
        </p:nvGrpSpPr>
        <p:grpSpPr>
          <a:xfrm>
            <a:off x="-13072" y="-343"/>
            <a:ext cx="12205072" cy="6857884"/>
            <a:chOff x="-13072" y="0"/>
            <a:chExt cx="12205072" cy="6857884"/>
          </a:xfrm>
        </p:grpSpPr>
        <p:pic>
          <p:nvPicPr>
            <p:cNvPr id="83" name="图片 82"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84" name="矩形 83"/>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iṧlïďè"/>
          <p:cNvSpPr/>
          <p:nvPr userDrawn="1"/>
        </p:nvSpPr>
        <p:spPr>
          <a:xfrm>
            <a:off x="699451" y="1620412"/>
            <a:ext cx="10845800" cy="2011788"/>
          </a:xfrm>
          <a:prstGeom prst="roundRect">
            <a:avLst>
              <a:gd name="adj" fmla="val 4034"/>
            </a:avLst>
          </a:pr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108" name="文本占位符 107"/>
          <p:cNvSpPr>
            <a:spLocks noGrp="1"/>
          </p:cNvSpPr>
          <p:nvPr>
            <p:ph type="body" sz="quarter" idx="11" hasCustomPrompt="1"/>
          </p:nvPr>
        </p:nvSpPr>
        <p:spPr>
          <a:xfrm>
            <a:off x="860425" y="1999373"/>
            <a:ext cx="10471150" cy="1582257"/>
          </a:xfrm>
        </p:spPr>
        <p:txBody>
          <a:bodyPr/>
          <a:lstStyle>
            <a:lvl1pPr marL="0" indent="0">
              <a:buNone/>
              <a:defRPr lang="zh-CN" altLang="en-US" sz="1800" kern="1200" dirty="0" smtClean="0">
                <a:solidFill>
                  <a:schemeClr val="tx1"/>
                </a:solidFill>
                <a:latin typeface="+mn-lt"/>
                <a:ea typeface="+mn-ea"/>
                <a:cs typeface="+mn-cs"/>
              </a:defRPr>
            </a:lvl1pPr>
          </a:lstStyle>
          <a:p>
            <a:pPr lvl="0"/>
            <a:r>
              <a:rPr lang="zh-CN" altLang="en-US" dirty="0"/>
              <a:t>编辑母版文本样式</a:t>
            </a:r>
          </a:p>
        </p:txBody>
      </p:sp>
      <p:sp>
        <p:nvSpPr>
          <p:cNvPr id="113" name="ïs1íḋe"/>
          <p:cNvSpPr txBox="1"/>
          <p:nvPr userDrawn="1"/>
        </p:nvSpPr>
        <p:spPr>
          <a:xfrm>
            <a:off x="4098758" y="1349814"/>
            <a:ext cx="3994484" cy="512758"/>
          </a:xfrm>
          <a:prstGeom prst="roundRect">
            <a:avLst>
              <a:gd name="adj" fmla="val 50000"/>
            </a:avLst>
          </a:prstGeom>
          <a:solidFill>
            <a:schemeClr val="accent1"/>
          </a:solidFill>
        </p:spPr>
        <p:txBody>
          <a:bodyPr wrap="square" lIns="91440" tIns="45720" rIns="91440" bIns="45720" anchor="ctr">
            <a:normAutofit lnSpcReduction="10000"/>
          </a:bodyPr>
          <a:lstStyle/>
          <a:p>
            <a:pPr algn="ctr"/>
            <a:endParaRPr lang="en-US" altLang="zh-CN" b="1" dirty="0">
              <a:solidFill>
                <a:schemeClr val="bg1"/>
              </a:solidFill>
            </a:endParaRPr>
          </a:p>
        </p:txBody>
      </p:sp>
      <p:sp>
        <p:nvSpPr>
          <p:cNvPr id="106" name="文本占位符 105"/>
          <p:cNvSpPr>
            <a:spLocks noGrp="1"/>
          </p:cNvSpPr>
          <p:nvPr>
            <p:ph type="body" sz="quarter" idx="10" hasCustomPrompt="1"/>
          </p:nvPr>
        </p:nvSpPr>
        <p:spPr>
          <a:xfrm>
            <a:off x="686276" y="1395200"/>
            <a:ext cx="10819449" cy="519112"/>
          </a:xfrm>
        </p:spPr>
        <p:txBody>
          <a:bodyPr>
            <a:normAutofit/>
          </a:bodyPr>
          <a:lstStyle>
            <a:lvl1pPr marL="0" indent="0" algn="ctr">
              <a:buNone/>
              <a:defRPr lang="zh-CN" altLang="en-US" sz="2400" b="1" kern="1200" dirty="0" smtClean="0">
                <a:solidFill>
                  <a:schemeClr val="bg1"/>
                </a:solidFill>
                <a:latin typeface="+mn-lt"/>
                <a:ea typeface="+mn-ea"/>
                <a:cs typeface="+mn-cs"/>
              </a:defRPr>
            </a:lvl1pPr>
            <a:lvl2pPr marL="457200" indent="0">
              <a:buNone/>
              <a:defRPr/>
            </a:lvl2pPr>
          </a:lstStyle>
          <a:p>
            <a:pPr lvl="0"/>
            <a:r>
              <a:rPr lang="zh-CN" altLang="en-US" dirty="0"/>
              <a:t>编辑母版文本样式</a:t>
            </a:r>
          </a:p>
        </p:txBody>
      </p:sp>
      <p:sp>
        <p:nvSpPr>
          <p:cNvPr id="85" name="文本框 84"/>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86" name="矩形 85"/>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
        <p:nvSpPr>
          <p:cNvPr id="88"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89"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90" name="îşḷïḑe"/>
            <p:cNvGrpSpPr/>
            <p:nvPr/>
          </p:nvGrpSpPr>
          <p:grpSpPr>
            <a:xfrm>
              <a:off x="2195845" y="2493506"/>
              <a:ext cx="1885155" cy="1889098"/>
              <a:chOff x="1801111" y="2332774"/>
              <a:chExt cx="2180165" cy="2184725"/>
            </a:xfrm>
          </p:grpSpPr>
          <p:sp>
            <p:nvSpPr>
              <p:cNvPr id="100"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1"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2"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7"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8"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9"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0"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1"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2"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3"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91"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2"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4"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6"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8"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9"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164" name="直接连接符 163"/>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65" name="组合 164"/>
          <p:cNvGrpSpPr/>
          <p:nvPr userDrawn="1"/>
        </p:nvGrpSpPr>
        <p:grpSpPr>
          <a:xfrm>
            <a:off x="649289" y="410634"/>
            <a:ext cx="589166" cy="530128"/>
            <a:chOff x="5542079" y="4118305"/>
            <a:chExt cx="589166" cy="530128"/>
          </a:xfrm>
        </p:grpSpPr>
        <p:sp>
          <p:nvSpPr>
            <p:cNvPr id="166" name="文本框 165"/>
            <p:cNvSpPr txBox="1"/>
            <p:nvPr/>
          </p:nvSpPr>
          <p:spPr>
            <a:xfrm>
              <a:off x="5818329" y="4168212"/>
              <a:ext cx="21581" cy="40261"/>
            </a:xfrm>
            <a:custGeom>
              <a:avLst/>
              <a:gdLst/>
              <a:ahLst/>
              <a:cxnLst/>
              <a:rect l="l" t="t" r="r" b="b"/>
              <a:pathLst>
                <a:path w="21581" h="40261">
                  <a:moveTo>
                    <a:pt x="10865" y="0"/>
                  </a:moveTo>
                  <a:cubicBezTo>
                    <a:pt x="14536" y="0"/>
                    <a:pt x="17240" y="1339"/>
                    <a:pt x="18976" y="4018"/>
                  </a:cubicBezTo>
                  <a:cubicBezTo>
                    <a:pt x="20712" y="6697"/>
                    <a:pt x="21581" y="12253"/>
                    <a:pt x="21581" y="20687"/>
                  </a:cubicBezTo>
                  <a:lnTo>
                    <a:pt x="21581" y="34082"/>
                  </a:lnTo>
                  <a:lnTo>
                    <a:pt x="20782" y="40261"/>
                  </a:lnTo>
                  <a:lnTo>
                    <a:pt x="1385" y="35435"/>
                  </a:lnTo>
                  <a:lnTo>
                    <a:pt x="0" y="35550"/>
                  </a:lnTo>
                  <a:lnTo>
                    <a:pt x="0" y="22324"/>
                  </a:lnTo>
                  <a:cubicBezTo>
                    <a:pt x="0" y="13097"/>
                    <a:pt x="769" y="7069"/>
                    <a:pt x="2307" y="4242"/>
                  </a:cubicBezTo>
                  <a:cubicBezTo>
                    <a:pt x="3845" y="1414"/>
                    <a:pt x="6698" y="0"/>
                    <a:pt x="10865"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7" name="文本框 166"/>
            <p:cNvSpPr txBox="1"/>
            <p:nvPr/>
          </p:nvSpPr>
          <p:spPr>
            <a:xfrm>
              <a:off x="5797913" y="4203762"/>
              <a:ext cx="20416" cy="6568"/>
            </a:xfrm>
            <a:custGeom>
              <a:avLst/>
              <a:gdLst/>
              <a:ahLst/>
              <a:cxnLst/>
              <a:rect l="l" t="t" r="r" b="b"/>
              <a:pathLst>
                <a:path w="20416" h="6568">
                  <a:moveTo>
                    <a:pt x="20416" y="0"/>
                  </a:moveTo>
                  <a:lnTo>
                    <a:pt x="20416" y="6568"/>
                  </a:lnTo>
                  <a:lnTo>
                    <a:pt x="0" y="6568"/>
                  </a:lnTo>
                  <a:lnTo>
                    <a:pt x="19084" y="111"/>
                  </a:lnTo>
                  <a:lnTo>
                    <a:pt x="20416" y="0"/>
                  </a:ln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8" name="文本框 167"/>
            <p:cNvSpPr txBox="1"/>
            <p:nvPr/>
          </p:nvSpPr>
          <p:spPr>
            <a:xfrm>
              <a:off x="5758203" y="4195773"/>
              <a:ext cx="141833" cy="173010"/>
            </a:xfrm>
            <a:custGeom>
              <a:avLst/>
              <a:gdLst/>
              <a:ahLst/>
              <a:cxnLst/>
              <a:rect l="l" t="t" r="r" b="b"/>
              <a:pathLst>
                <a:path w="141833" h="173010">
                  <a:moveTo>
                    <a:pt x="80908" y="0"/>
                  </a:moveTo>
                  <a:lnTo>
                    <a:pt x="105020" y="5998"/>
                  </a:lnTo>
                  <a:lnTo>
                    <a:pt x="131799" y="17212"/>
                  </a:lnTo>
                  <a:lnTo>
                    <a:pt x="114746" y="31697"/>
                  </a:lnTo>
                  <a:cubicBezTo>
                    <a:pt x="123875" y="34775"/>
                    <a:pt x="130671" y="39813"/>
                    <a:pt x="135136" y="46812"/>
                  </a:cubicBezTo>
                  <a:cubicBezTo>
                    <a:pt x="139601" y="53810"/>
                    <a:pt x="141833" y="70215"/>
                    <a:pt x="141833" y="96026"/>
                  </a:cubicBezTo>
                  <a:cubicBezTo>
                    <a:pt x="141833" y="115185"/>
                    <a:pt x="139650" y="130050"/>
                    <a:pt x="135285" y="140622"/>
                  </a:cubicBezTo>
                  <a:cubicBezTo>
                    <a:pt x="130919" y="151194"/>
                    <a:pt x="123378" y="159235"/>
                    <a:pt x="112663" y="164745"/>
                  </a:cubicBezTo>
                  <a:cubicBezTo>
                    <a:pt x="101947" y="170255"/>
                    <a:pt x="88205" y="173010"/>
                    <a:pt x="71437" y="173010"/>
                  </a:cubicBezTo>
                  <a:cubicBezTo>
                    <a:pt x="52387" y="173010"/>
                    <a:pt x="37430" y="169810"/>
                    <a:pt x="26566" y="163410"/>
                  </a:cubicBezTo>
                  <a:cubicBezTo>
                    <a:pt x="15701" y="157011"/>
                    <a:pt x="8558" y="149172"/>
                    <a:pt x="5134" y="139895"/>
                  </a:cubicBezTo>
                  <a:cubicBezTo>
                    <a:pt x="1711" y="130619"/>
                    <a:pt x="0" y="114520"/>
                    <a:pt x="0" y="91601"/>
                  </a:cubicBezTo>
                  <a:lnTo>
                    <a:pt x="0" y="72551"/>
                  </a:lnTo>
                  <a:lnTo>
                    <a:pt x="60126" y="72551"/>
                  </a:lnTo>
                  <a:lnTo>
                    <a:pt x="60126" y="111693"/>
                  </a:lnTo>
                  <a:cubicBezTo>
                    <a:pt x="60126" y="122111"/>
                    <a:pt x="60747" y="128733"/>
                    <a:pt x="61987" y="131561"/>
                  </a:cubicBezTo>
                  <a:cubicBezTo>
                    <a:pt x="63227" y="134389"/>
                    <a:pt x="65980" y="135803"/>
                    <a:pt x="70247" y="135803"/>
                  </a:cubicBezTo>
                  <a:cubicBezTo>
                    <a:pt x="74910" y="135803"/>
                    <a:pt x="77986" y="134017"/>
                    <a:pt x="79474" y="130445"/>
                  </a:cubicBezTo>
                  <a:cubicBezTo>
                    <a:pt x="80962" y="126873"/>
                    <a:pt x="81707" y="117546"/>
                    <a:pt x="81707" y="102465"/>
                  </a:cubicBezTo>
                  <a:lnTo>
                    <a:pt x="81707" y="85796"/>
                  </a:lnTo>
                  <a:cubicBezTo>
                    <a:pt x="81707" y="76569"/>
                    <a:pt x="80665" y="69822"/>
                    <a:pt x="78581" y="65556"/>
                  </a:cubicBezTo>
                  <a:cubicBezTo>
                    <a:pt x="76498" y="61289"/>
                    <a:pt x="73422" y="58486"/>
                    <a:pt x="69354" y="57147"/>
                  </a:cubicBezTo>
                  <a:cubicBezTo>
                    <a:pt x="65286" y="55808"/>
                    <a:pt x="57398" y="55039"/>
                    <a:pt x="45690" y="54840"/>
                  </a:cubicBezTo>
                  <a:lnTo>
                    <a:pt x="45690" y="19866"/>
                  </a:lnTo>
                  <a:cubicBezTo>
                    <a:pt x="59978" y="19866"/>
                    <a:pt x="68808" y="19320"/>
                    <a:pt x="72182" y="18228"/>
                  </a:cubicBezTo>
                  <a:cubicBezTo>
                    <a:pt x="75555" y="17137"/>
                    <a:pt x="77986" y="14756"/>
                    <a:pt x="79474" y="11085"/>
                  </a:cubicBezTo>
                  <a:lnTo>
                    <a:pt x="80908"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9" name="文本框 168"/>
            <p:cNvSpPr txBox="1"/>
            <p:nvPr/>
          </p:nvSpPr>
          <p:spPr>
            <a:xfrm>
              <a:off x="5903278" y="425497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0" name="文本框 169"/>
            <p:cNvSpPr txBox="1"/>
            <p:nvPr/>
          </p:nvSpPr>
          <p:spPr>
            <a:xfrm>
              <a:off x="5858439" y="442545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1" name="文本框 170"/>
            <p:cNvSpPr txBox="1"/>
            <p:nvPr/>
          </p:nvSpPr>
          <p:spPr>
            <a:xfrm>
              <a:off x="5758203" y="4118305"/>
              <a:ext cx="139601" cy="94680"/>
            </a:xfrm>
            <a:custGeom>
              <a:avLst/>
              <a:gdLst/>
              <a:ahLst/>
              <a:cxnLst/>
              <a:rect l="l" t="t" r="r" b="b"/>
              <a:pathLst>
                <a:path w="139601" h="94680">
                  <a:moveTo>
                    <a:pt x="65931" y="0"/>
                  </a:moveTo>
                  <a:cubicBezTo>
                    <a:pt x="94605" y="0"/>
                    <a:pt x="114052" y="5602"/>
                    <a:pt x="124271" y="16806"/>
                  </a:cubicBezTo>
                  <a:cubicBezTo>
                    <a:pt x="134491" y="28010"/>
                    <a:pt x="139601" y="43576"/>
                    <a:pt x="139601" y="63505"/>
                  </a:cubicBezTo>
                  <a:cubicBezTo>
                    <a:pt x="139601" y="76990"/>
                    <a:pt x="137765" y="86732"/>
                    <a:pt x="134094" y="92730"/>
                  </a:cubicBezTo>
                  <a:lnTo>
                    <a:pt x="131799" y="94680"/>
                  </a:lnTo>
                  <a:lnTo>
                    <a:pt x="105020" y="83466"/>
                  </a:lnTo>
                  <a:lnTo>
                    <a:pt x="80908" y="77468"/>
                  </a:lnTo>
                  <a:lnTo>
                    <a:pt x="81707" y="71289"/>
                  </a:lnTo>
                  <a:lnTo>
                    <a:pt x="81707" y="57894"/>
                  </a:lnTo>
                  <a:cubicBezTo>
                    <a:pt x="81707" y="49460"/>
                    <a:pt x="80838" y="43904"/>
                    <a:pt x="79102" y="41225"/>
                  </a:cubicBezTo>
                  <a:cubicBezTo>
                    <a:pt x="77366" y="38546"/>
                    <a:pt x="74662" y="37207"/>
                    <a:pt x="70991" y="37207"/>
                  </a:cubicBezTo>
                  <a:cubicBezTo>
                    <a:pt x="66824" y="37207"/>
                    <a:pt x="63971" y="38621"/>
                    <a:pt x="62433" y="41449"/>
                  </a:cubicBezTo>
                  <a:cubicBezTo>
                    <a:pt x="60895" y="44276"/>
                    <a:pt x="60126" y="50304"/>
                    <a:pt x="60126" y="59531"/>
                  </a:cubicBezTo>
                  <a:lnTo>
                    <a:pt x="60126" y="72757"/>
                  </a:lnTo>
                  <a:lnTo>
                    <a:pt x="58794" y="72868"/>
                  </a:lnTo>
                  <a:lnTo>
                    <a:pt x="39710" y="79325"/>
                  </a:lnTo>
                  <a:lnTo>
                    <a:pt x="0" y="79325"/>
                  </a:lnTo>
                  <a:lnTo>
                    <a:pt x="0" y="58787"/>
                  </a:lnTo>
                  <a:cubicBezTo>
                    <a:pt x="0" y="35768"/>
                    <a:pt x="5259" y="20216"/>
                    <a:pt x="15776" y="12129"/>
                  </a:cubicBezTo>
                  <a:cubicBezTo>
                    <a:pt x="26293" y="4043"/>
                    <a:pt x="43011" y="0"/>
                    <a:pt x="6593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2" name="文本框 171"/>
            <p:cNvSpPr txBox="1"/>
            <p:nvPr/>
          </p:nvSpPr>
          <p:spPr>
            <a:xfrm>
              <a:off x="5542079" y="4203647"/>
              <a:ext cx="589166" cy="444786"/>
            </a:xfrm>
            <a:custGeom>
              <a:avLst/>
              <a:gdLst/>
              <a:ahLst/>
              <a:cxnLst/>
              <a:rect l="l" t="t" r="r" b="b"/>
              <a:pathLst>
                <a:path w="589166" h="444786">
                  <a:moveTo>
                    <a:pt x="277634" y="0"/>
                  </a:moveTo>
                  <a:lnTo>
                    <a:pt x="297031" y="4826"/>
                  </a:lnTo>
                  <a:lnTo>
                    <a:pt x="295597" y="15911"/>
                  </a:lnTo>
                  <a:cubicBezTo>
                    <a:pt x="294109" y="19582"/>
                    <a:pt x="291678" y="21963"/>
                    <a:pt x="288305" y="23054"/>
                  </a:cubicBezTo>
                  <a:cubicBezTo>
                    <a:pt x="284931" y="24146"/>
                    <a:pt x="276101" y="24692"/>
                    <a:pt x="261813" y="24692"/>
                  </a:cubicBezTo>
                  <a:lnTo>
                    <a:pt x="261813" y="59666"/>
                  </a:lnTo>
                  <a:cubicBezTo>
                    <a:pt x="273521" y="59865"/>
                    <a:pt x="281409" y="60634"/>
                    <a:pt x="285477" y="61973"/>
                  </a:cubicBezTo>
                  <a:cubicBezTo>
                    <a:pt x="289545" y="63312"/>
                    <a:pt x="292621" y="66115"/>
                    <a:pt x="294704" y="70382"/>
                  </a:cubicBezTo>
                  <a:cubicBezTo>
                    <a:pt x="296788" y="74648"/>
                    <a:pt x="297830" y="81395"/>
                    <a:pt x="297830" y="90622"/>
                  </a:cubicBezTo>
                  <a:lnTo>
                    <a:pt x="297830" y="107291"/>
                  </a:lnTo>
                  <a:cubicBezTo>
                    <a:pt x="297830" y="122372"/>
                    <a:pt x="297085" y="131699"/>
                    <a:pt x="295597" y="135271"/>
                  </a:cubicBezTo>
                  <a:cubicBezTo>
                    <a:pt x="294109" y="138843"/>
                    <a:pt x="291033" y="140629"/>
                    <a:pt x="286370" y="140629"/>
                  </a:cubicBezTo>
                  <a:cubicBezTo>
                    <a:pt x="282103" y="140629"/>
                    <a:pt x="279350" y="139215"/>
                    <a:pt x="278110" y="136387"/>
                  </a:cubicBezTo>
                  <a:cubicBezTo>
                    <a:pt x="276870" y="133559"/>
                    <a:pt x="276249" y="126937"/>
                    <a:pt x="276249" y="116519"/>
                  </a:cubicBezTo>
                  <a:lnTo>
                    <a:pt x="276249" y="77377"/>
                  </a:lnTo>
                  <a:lnTo>
                    <a:pt x="216123" y="77377"/>
                  </a:lnTo>
                  <a:lnTo>
                    <a:pt x="216123" y="96427"/>
                  </a:lnTo>
                  <a:cubicBezTo>
                    <a:pt x="216123" y="119346"/>
                    <a:pt x="217834" y="135445"/>
                    <a:pt x="221257" y="144721"/>
                  </a:cubicBezTo>
                  <a:cubicBezTo>
                    <a:pt x="224681" y="153998"/>
                    <a:pt x="231824" y="161837"/>
                    <a:pt x="242689" y="168236"/>
                  </a:cubicBezTo>
                  <a:cubicBezTo>
                    <a:pt x="253553" y="174636"/>
                    <a:pt x="268510" y="177836"/>
                    <a:pt x="287560" y="177836"/>
                  </a:cubicBezTo>
                  <a:cubicBezTo>
                    <a:pt x="304328" y="177836"/>
                    <a:pt x="318070" y="175081"/>
                    <a:pt x="328786" y="169571"/>
                  </a:cubicBezTo>
                  <a:cubicBezTo>
                    <a:pt x="339501" y="164061"/>
                    <a:pt x="347042" y="156020"/>
                    <a:pt x="351408" y="145448"/>
                  </a:cubicBezTo>
                  <a:cubicBezTo>
                    <a:pt x="355773" y="134876"/>
                    <a:pt x="357956" y="120011"/>
                    <a:pt x="357956" y="100852"/>
                  </a:cubicBezTo>
                  <a:cubicBezTo>
                    <a:pt x="357956" y="75041"/>
                    <a:pt x="355724" y="58636"/>
                    <a:pt x="351259" y="51638"/>
                  </a:cubicBezTo>
                  <a:cubicBezTo>
                    <a:pt x="346794" y="44639"/>
                    <a:pt x="339998" y="39601"/>
                    <a:pt x="330869" y="36523"/>
                  </a:cubicBezTo>
                  <a:lnTo>
                    <a:pt x="347922" y="22038"/>
                  </a:lnTo>
                  <a:lnTo>
                    <a:pt x="362784" y="28262"/>
                  </a:lnTo>
                  <a:cubicBezTo>
                    <a:pt x="392903" y="41150"/>
                    <a:pt x="422796" y="52455"/>
                    <a:pt x="454727" y="60143"/>
                  </a:cubicBezTo>
                  <a:cubicBezTo>
                    <a:pt x="481903" y="66926"/>
                    <a:pt x="509757" y="72579"/>
                    <a:pt x="536253" y="81622"/>
                  </a:cubicBezTo>
                  <a:cubicBezTo>
                    <a:pt x="553464" y="87500"/>
                    <a:pt x="577469" y="93606"/>
                    <a:pt x="588113" y="109433"/>
                  </a:cubicBezTo>
                  <a:cubicBezTo>
                    <a:pt x="590151" y="112372"/>
                    <a:pt x="589019" y="115990"/>
                    <a:pt x="586527" y="118025"/>
                  </a:cubicBezTo>
                  <a:cubicBezTo>
                    <a:pt x="586527" y="121416"/>
                    <a:pt x="584715" y="124807"/>
                    <a:pt x="580866" y="126390"/>
                  </a:cubicBezTo>
                  <a:cubicBezTo>
                    <a:pt x="555050" y="136112"/>
                    <a:pt x="530138" y="147643"/>
                    <a:pt x="505228" y="159627"/>
                  </a:cubicBezTo>
                  <a:cubicBezTo>
                    <a:pt x="528780" y="192186"/>
                    <a:pt x="516325" y="330333"/>
                    <a:pt x="515192" y="352266"/>
                  </a:cubicBezTo>
                  <a:cubicBezTo>
                    <a:pt x="515192" y="352266"/>
                    <a:pt x="515192" y="352492"/>
                    <a:pt x="515192" y="352492"/>
                  </a:cubicBezTo>
                  <a:cubicBezTo>
                    <a:pt x="515419" y="352718"/>
                    <a:pt x="515645" y="352944"/>
                    <a:pt x="515872" y="353170"/>
                  </a:cubicBezTo>
                  <a:cubicBezTo>
                    <a:pt x="534441" y="382111"/>
                    <a:pt x="549161" y="463959"/>
                    <a:pt x="488470" y="440671"/>
                  </a:cubicBezTo>
                  <a:cubicBezTo>
                    <a:pt x="446575" y="424618"/>
                    <a:pt x="460388" y="356335"/>
                    <a:pt x="498661" y="345256"/>
                  </a:cubicBezTo>
                  <a:cubicBezTo>
                    <a:pt x="501831" y="285565"/>
                    <a:pt x="505907" y="224292"/>
                    <a:pt x="491188" y="166184"/>
                  </a:cubicBezTo>
                  <a:cubicBezTo>
                    <a:pt x="468994" y="176811"/>
                    <a:pt x="446575" y="187437"/>
                    <a:pt x="423701" y="196933"/>
                  </a:cubicBezTo>
                  <a:cubicBezTo>
                    <a:pt x="395167" y="208691"/>
                    <a:pt x="363463" y="217962"/>
                    <a:pt x="337420" y="234466"/>
                  </a:cubicBezTo>
                  <a:cubicBezTo>
                    <a:pt x="323152" y="243285"/>
                    <a:pt x="311151" y="251650"/>
                    <a:pt x="295072" y="250068"/>
                  </a:cubicBezTo>
                  <a:cubicBezTo>
                    <a:pt x="293487" y="254138"/>
                    <a:pt x="289183" y="257076"/>
                    <a:pt x="284202" y="254138"/>
                  </a:cubicBezTo>
                  <a:cubicBezTo>
                    <a:pt x="229851" y="220674"/>
                    <a:pt x="166668" y="207787"/>
                    <a:pt x="110732" y="177941"/>
                  </a:cubicBezTo>
                  <a:cubicBezTo>
                    <a:pt x="89897" y="166863"/>
                    <a:pt x="69969" y="154653"/>
                    <a:pt x="49134" y="143574"/>
                  </a:cubicBezTo>
                  <a:cubicBezTo>
                    <a:pt x="34868" y="136112"/>
                    <a:pt x="15618" y="132269"/>
                    <a:pt x="2483" y="123677"/>
                  </a:cubicBezTo>
                  <a:cubicBezTo>
                    <a:pt x="218" y="122321"/>
                    <a:pt x="-914" y="118703"/>
                    <a:pt x="898" y="116442"/>
                  </a:cubicBezTo>
                  <a:cubicBezTo>
                    <a:pt x="-235" y="113955"/>
                    <a:pt x="218" y="110789"/>
                    <a:pt x="3389" y="109433"/>
                  </a:cubicBezTo>
                  <a:cubicBezTo>
                    <a:pt x="54343" y="87274"/>
                    <a:pt x="109373" y="74161"/>
                    <a:pt x="159195" y="49290"/>
                  </a:cubicBezTo>
                  <a:cubicBezTo>
                    <a:pt x="177765" y="40020"/>
                    <a:pt x="196335" y="29449"/>
                    <a:pt x="215442" y="20349"/>
                  </a:cubicBezTo>
                  <a:lnTo>
                    <a:pt x="255833" y="6683"/>
                  </a:lnTo>
                  <a:lnTo>
                    <a:pt x="276249" y="6683"/>
                  </a:lnTo>
                  <a:lnTo>
                    <a:pt x="276249" y="115"/>
                  </a:lnTo>
                  <a:lnTo>
                    <a:pt x="277634" y="0"/>
                  </a:lnTo>
                  <a:close/>
                  <a:moveTo>
                    <a:pt x="326550" y="221805"/>
                  </a:moveTo>
                  <a:cubicBezTo>
                    <a:pt x="325417" y="222257"/>
                    <a:pt x="324285" y="222483"/>
                    <a:pt x="323152" y="222935"/>
                  </a:cubicBezTo>
                  <a:cubicBezTo>
                    <a:pt x="320889" y="224518"/>
                    <a:pt x="318624" y="226101"/>
                    <a:pt x="316359" y="227458"/>
                  </a:cubicBezTo>
                  <a:cubicBezTo>
                    <a:pt x="316359" y="227684"/>
                    <a:pt x="316359" y="228136"/>
                    <a:pt x="316359" y="228362"/>
                  </a:cubicBezTo>
                  <a:cubicBezTo>
                    <a:pt x="319756" y="226101"/>
                    <a:pt x="323152" y="223840"/>
                    <a:pt x="326550" y="221805"/>
                  </a:cubicBezTo>
                  <a:close/>
                  <a:moveTo>
                    <a:pt x="361198" y="51324"/>
                  </a:moveTo>
                  <a:cubicBezTo>
                    <a:pt x="363010" y="52003"/>
                    <a:pt x="364822" y="52907"/>
                    <a:pt x="366634" y="53586"/>
                  </a:cubicBezTo>
                  <a:cubicBezTo>
                    <a:pt x="374786" y="56525"/>
                    <a:pt x="383165" y="59691"/>
                    <a:pt x="391318" y="62629"/>
                  </a:cubicBezTo>
                  <a:cubicBezTo>
                    <a:pt x="381580" y="58334"/>
                    <a:pt x="371389" y="54264"/>
                    <a:pt x="361198" y="5132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3" name="文本框 172"/>
            <p:cNvSpPr txBox="1"/>
            <p:nvPr/>
          </p:nvSpPr>
          <p:spPr>
            <a:xfrm>
              <a:off x="5648637" y="4419444"/>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grpSp>
        <p:nvGrpSpPr>
          <p:cNvPr id="78" name="组合 77"/>
          <p:cNvGrpSpPr/>
          <p:nvPr userDrawn="1"/>
        </p:nvGrpSpPr>
        <p:grpSpPr>
          <a:xfrm>
            <a:off x="0" y="789"/>
            <a:ext cx="12205072" cy="6857884"/>
            <a:chOff x="-13072" y="0"/>
            <a:chExt cx="12205072" cy="6857884"/>
          </a:xfrm>
        </p:grpSpPr>
        <p:pic>
          <p:nvPicPr>
            <p:cNvPr id="79" name="图片 78"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80" name="矩形 79"/>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文本框 80"/>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82" name="矩形 81"/>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
        <p:nvSpPr>
          <p:cNvPr id="84"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85"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86" name="îşḷïḑe"/>
            <p:cNvGrpSpPr/>
            <p:nvPr/>
          </p:nvGrpSpPr>
          <p:grpSpPr>
            <a:xfrm>
              <a:off x="2195845" y="2493506"/>
              <a:ext cx="1885155" cy="1889098"/>
              <a:chOff x="1801111" y="2332774"/>
              <a:chExt cx="2180165" cy="2184725"/>
            </a:xfrm>
          </p:grpSpPr>
          <p:sp>
            <p:nvSpPr>
              <p:cNvPr id="96"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8"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9"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0"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1"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2"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3"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6"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6"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87"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8"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9"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0"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1"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2"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4"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148" name="直接连接符 147"/>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58" name="组合 157"/>
          <p:cNvGrpSpPr/>
          <p:nvPr userDrawn="1"/>
        </p:nvGrpSpPr>
        <p:grpSpPr>
          <a:xfrm>
            <a:off x="660400" y="425960"/>
            <a:ext cx="589166" cy="512665"/>
            <a:chOff x="5010749" y="4940901"/>
            <a:chExt cx="589166" cy="512665"/>
          </a:xfrm>
        </p:grpSpPr>
        <p:sp>
          <p:nvSpPr>
            <p:cNvPr id="159" name="文本框 158"/>
            <p:cNvSpPr txBox="1"/>
            <p:nvPr/>
          </p:nvSpPr>
          <p:spPr>
            <a:xfrm>
              <a:off x="5296792" y="4995818"/>
              <a:ext cx="3900" cy="16024"/>
            </a:xfrm>
            <a:custGeom>
              <a:avLst/>
              <a:gdLst/>
              <a:ahLst/>
              <a:cxnLst/>
              <a:rect l="l" t="t" r="r" b="b"/>
              <a:pathLst>
                <a:path w="3900" h="16024">
                  <a:moveTo>
                    <a:pt x="3900" y="0"/>
                  </a:moveTo>
                  <a:lnTo>
                    <a:pt x="3900" y="16024"/>
                  </a:lnTo>
                  <a:lnTo>
                    <a:pt x="0" y="15054"/>
                  </a:lnTo>
                  <a:lnTo>
                    <a:pt x="3900" y="0"/>
                  </a:ln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0" name="文本框 159"/>
            <p:cNvSpPr txBox="1"/>
            <p:nvPr/>
          </p:nvSpPr>
          <p:spPr>
            <a:xfrm>
              <a:off x="5229255" y="5008686"/>
              <a:ext cx="148679" cy="173167"/>
            </a:xfrm>
            <a:custGeom>
              <a:avLst/>
              <a:gdLst/>
              <a:ahLst/>
              <a:cxnLst/>
              <a:rect l="l" t="t" r="r" b="b"/>
              <a:pathLst>
                <a:path w="148679" h="173167">
                  <a:moveTo>
                    <a:pt x="59129" y="94"/>
                  </a:moveTo>
                  <a:lnTo>
                    <a:pt x="67537" y="2186"/>
                  </a:lnTo>
                  <a:lnTo>
                    <a:pt x="44871" y="89675"/>
                  </a:lnTo>
                  <a:lnTo>
                    <a:pt x="71437" y="89675"/>
                  </a:lnTo>
                  <a:lnTo>
                    <a:pt x="71437" y="3156"/>
                  </a:lnTo>
                  <a:lnTo>
                    <a:pt x="102638" y="10918"/>
                  </a:lnTo>
                  <a:lnTo>
                    <a:pt x="131564" y="23032"/>
                  </a:lnTo>
                  <a:lnTo>
                    <a:pt x="131564" y="89675"/>
                  </a:lnTo>
                  <a:lnTo>
                    <a:pt x="148679" y="89675"/>
                  </a:lnTo>
                  <a:lnTo>
                    <a:pt x="148679" y="130751"/>
                  </a:lnTo>
                  <a:lnTo>
                    <a:pt x="131564" y="130751"/>
                  </a:lnTo>
                  <a:lnTo>
                    <a:pt x="131564" y="173167"/>
                  </a:lnTo>
                  <a:lnTo>
                    <a:pt x="71437" y="173167"/>
                  </a:lnTo>
                  <a:lnTo>
                    <a:pt x="71437" y="130751"/>
                  </a:lnTo>
                  <a:lnTo>
                    <a:pt x="0" y="130751"/>
                  </a:lnTo>
                  <a:lnTo>
                    <a:pt x="0" y="89675"/>
                  </a:lnTo>
                  <a:lnTo>
                    <a:pt x="26092" y="10579"/>
                  </a:lnTo>
                  <a:lnTo>
                    <a:pt x="56412" y="320"/>
                  </a:lnTo>
                  <a:cubicBezTo>
                    <a:pt x="57318" y="94"/>
                    <a:pt x="58224" y="-132"/>
                    <a:pt x="59129" y="9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1" name="文本框 160"/>
            <p:cNvSpPr txBox="1"/>
            <p:nvPr/>
          </p:nvSpPr>
          <p:spPr>
            <a:xfrm>
              <a:off x="5371948" y="5060104"/>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2" name="文本框 161"/>
            <p:cNvSpPr txBox="1"/>
            <p:nvPr/>
          </p:nvSpPr>
          <p:spPr>
            <a:xfrm>
              <a:off x="5327109" y="5230585"/>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3" name="文本框 162"/>
            <p:cNvSpPr txBox="1"/>
            <p:nvPr/>
          </p:nvSpPr>
          <p:spPr>
            <a:xfrm>
              <a:off x="5255347" y="4940901"/>
              <a:ext cx="105472" cy="90817"/>
            </a:xfrm>
            <a:custGeom>
              <a:avLst/>
              <a:gdLst/>
              <a:ahLst/>
              <a:cxnLst/>
              <a:rect l="l" t="t" r="r" b="b"/>
              <a:pathLst>
                <a:path w="105472" h="90817">
                  <a:moveTo>
                    <a:pt x="25849" y="0"/>
                  </a:moveTo>
                  <a:lnTo>
                    <a:pt x="105472" y="0"/>
                  </a:lnTo>
                  <a:lnTo>
                    <a:pt x="105472" y="90817"/>
                  </a:lnTo>
                  <a:lnTo>
                    <a:pt x="76546" y="78703"/>
                  </a:lnTo>
                  <a:lnTo>
                    <a:pt x="45345" y="70941"/>
                  </a:lnTo>
                  <a:lnTo>
                    <a:pt x="45345" y="54917"/>
                  </a:lnTo>
                  <a:lnTo>
                    <a:pt x="41445" y="69971"/>
                  </a:lnTo>
                  <a:lnTo>
                    <a:pt x="33037" y="67879"/>
                  </a:lnTo>
                  <a:cubicBezTo>
                    <a:pt x="32132" y="67653"/>
                    <a:pt x="31226" y="67879"/>
                    <a:pt x="30320" y="68105"/>
                  </a:cubicBezTo>
                  <a:lnTo>
                    <a:pt x="0" y="78364"/>
                  </a:lnTo>
                  <a:lnTo>
                    <a:pt x="25849" y="0"/>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4" name="文本框 163"/>
            <p:cNvSpPr txBox="1"/>
            <p:nvPr/>
          </p:nvSpPr>
          <p:spPr>
            <a:xfrm>
              <a:off x="5274126" y="5010872"/>
              <a:ext cx="26566" cy="87489"/>
            </a:xfrm>
            <a:custGeom>
              <a:avLst/>
              <a:gdLst/>
              <a:ahLst/>
              <a:cxnLst/>
              <a:rect l="l" t="t" r="r" b="b"/>
              <a:pathLst>
                <a:path w="26566" h="87489">
                  <a:moveTo>
                    <a:pt x="22666" y="0"/>
                  </a:moveTo>
                  <a:lnTo>
                    <a:pt x="26566" y="970"/>
                  </a:lnTo>
                  <a:lnTo>
                    <a:pt x="26566" y="87489"/>
                  </a:lnTo>
                  <a:lnTo>
                    <a:pt x="0" y="87489"/>
                  </a:lnTo>
                  <a:lnTo>
                    <a:pt x="22666" y="0"/>
                  </a:ln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5" name="文本框 164"/>
            <p:cNvSpPr txBox="1"/>
            <p:nvPr/>
          </p:nvSpPr>
          <p:spPr>
            <a:xfrm>
              <a:off x="5010749" y="5019265"/>
              <a:ext cx="589166" cy="434301"/>
            </a:xfrm>
            <a:custGeom>
              <a:avLst/>
              <a:gdLst/>
              <a:ahLst/>
              <a:cxnLst/>
              <a:rect l="l" t="t" r="r" b="b"/>
              <a:pathLst>
                <a:path w="589166" h="434301">
                  <a:moveTo>
                    <a:pt x="244597" y="0"/>
                  </a:moveTo>
                  <a:lnTo>
                    <a:pt x="218505" y="79096"/>
                  </a:lnTo>
                  <a:lnTo>
                    <a:pt x="218505" y="120172"/>
                  </a:lnTo>
                  <a:lnTo>
                    <a:pt x="289942" y="120172"/>
                  </a:lnTo>
                  <a:lnTo>
                    <a:pt x="289942" y="162588"/>
                  </a:lnTo>
                  <a:lnTo>
                    <a:pt x="350069" y="162588"/>
                  </a:lnTo>
                  <a:lnTo>
                    <a:pt x="350069" y="120172"/>
                  </a:lnTo>
                  <a:lnTo>
                    <a:pt x="367184" y="120172"/>
                  </a:lnTo>
                  <a:lnTo>
                    <a:pt x="367184" y="79096"/>
                  </a:lnTo>
                  <a:lnTo>
                    <a:pt x="350069" y="79096"/>
                  </a:lnTo>
                  <a:lnTo>
                    <a:pt x="350069" y="12453"/>
                  </a:lnTo>
                  <a:lnTo>
                    <a:pt x="362784" y="17777"/>
                  </a:lnTo>
                  <a:cubicBezTo>
                    <a:pt x="392903" y="30665"/>
                    <a:pt x="422796" y="41970"/>
                    <a:pt x="454727" y="49658"/>
                  </a:cubicBezTo>
                  <a:cubicBezTo>
                    <a:pt x="481903" y="56441"/>
                    <a:pt x="509757" y="62094"/>
                    <a:pt x="536253" y="71137"/>
                  </a:cubicBezTo>
                  <a:cubicBezTo>
                    <a:pt x="553464" y="77015"/>
                    <a:pt x="577469" y="83121"/>
                    <a:pt x="588113" y="98948"/>
                  </a:cubicBezTo>
                  <a:cubicBezTo>
                    <a:pt x="590151" y="101887"/>
                    <a:pt x="589019" y="105505"/>
                    <a:pt x="586527" y="107540"/>
                  </a:cubicBezTo>
                  <a:cubicBezTo>
                    <a:pt x="586527" y="110931"/>
                    <a:pt x="584715" y="114322"/>
                    <a:pt x="580866" y="115905"/>
                  </a:cubicBezTo>
                  <a:cubicBezTo>
                    <a:pt x="555050" y="125627"/>
                    <a:pt x="530138" y="137158"/>
                    <a:pt x="505228" y="149142"/>
                  </a:cubicBezTo>
                  <a:cubicBezTo>
                    <a:pt x="528780" y="181701"/>
                    <a:pt x="516325" y="319848"/>
                    <a:pt x="515192" y="341781"/>
                  </a:cubicBezTo>
                  <a:cubicBezTo>
                    <a:pt x="515192" y="341781"/>
                    <a:pt x="515192" y="342007"/>
                    <a:pt x="515192" y="342007"/>
                  </a:cubicBezTo>
                  <a:cubicBezTo>
                    <a:pt x="515419" y="342233"/>
                    <a:pt x="515645" y="342459"/>
                    <a:pt x="515872" y="342685"/>
                  </a:cubicBezTo>
                  <a:cubicBezTo>
                    <a:pt x="534441" y="371626"/>
                    <a:pt x="549161" y="453474"/>
                    <a:pt x="488470" y="430186"/>
                  </a:cubicBezTo>
                  <a:cubicBezTo>
                    <a:pt x="446575" y="414133"/>
                    <a:pt x="460388" y="345850"/>
                    <a:pt x="498661" y="334771"/>
                  </a:cubicBezTo>
                  <a:cubicBezTo>
                    <a:pt x="501831" y="275080"/>
                    <a:pt x="505907" y="213807"/>
                    <a:pt x="491188" y="155699"/>
                  </a:cubicBezTo>
                  <a:cubicBezTo>
                    <a:pt x="468994" y="166326"/>
                    <a:pt x="446575" y="176952"/>
                    <a:pt x="423701" y="186448"/>
                  </a:cubicBezTo>
                  <a:cubicBezTo>
                    <a:pt x="395167" y="198206"/>
                    <a:pt x="363463" y="207477"/>
                    <a:pt x="337420" y="223981"/>
                  </a:cubicBezTo>
                  <a:cubicBezTo>
                    <a:pt x="323152" y="232800"/>
                    <a:pt x="311151" y="241165"/>
                    <a:pt x="295072" y="239583"/>
                  </a:cubicBezTo>
                  <a:cubicBezTo>
                    <a:pt x="293487" y="243653"/>
                    <a:pt x="289183" y="246591"/>
                    <a:pt x="284202" y="243653"/>
                  </a:cubicBezTo>
                  <a:cubicBezTo>
                    <a:pt x="229851" y="210189"/>
                    <a:pt x="166668" y="197302"/>
                    <a:pt x="110732" y="167456"/>
                  </a:cubicBezTo>
                  <a:cubicBezTo>
                    <a:pt x="89897" y="156378"/>
                    <a:pt x="69969" y="144168"/>
                    <a:pt x="49134" y="133089"/>
                  </a:cubicBezTo>
                  <a:cubicBezTo>
                    <a:pt x="34868" y="125627"/>
                    <a:pt x="15618" y="121784"/>
                    <a:pt x="2483" y="113192"/>
                  </a:cubicBezTo>
                  <a:cubicBezTo>
                    <a:pt x="218" y="111836"/>
                    <a:pt x="-914" y="108218"/>
                    <a:pt x="898" y="105957"/>
                  </a:cubicBezTo>
                  <a:cubicBezTo>
                    <a:pt x="-235" y="103470"/>
                    <a:pt x="218" y="100304"/>
                    <a:pt x="3389" y="98948"/>
                  </a:cubicBezTo>
                  <a:cubicBezTo>
                    <a:pt x="54343" y="76789"/>
                    <a:pt x="109373" y="63676"/>
                    <a:pt x="159195" y="38805"/>
                  </a:cubicBezTo>
                  <a:cubicBezTo>
                    <a:pt x="177765" y="29535"/>
                    <a:pt x="196335" y="18964"/>
                    <a:pt x="215442" y="9864"/>
                  </a:cubicBezTo>
                  <a:lnTo>
                    <a:pt x="244597" y="0"/>
                  </a:lnTo>
                  <a:close/>
                  <a:moveTo>
                    <a:pt x="326550" y="211320"/>
                  </a:moveTo>
                  <a:cubicBezTo>
                    <a:pt x="325417" y="211772"/>
                    <a:pt x="324285" y="211998"/>
                    <a:pt x="323152" y="212450"/>
                  </a:cubicBezTo>
                  <a:cubicBezTo>
                    <a:pt x="320889" y="214033"/>
                    <a:pt x="318624" y="215616"/>
                    <a:pt x="316359" y="216973"/>
                  </a:cubicBezTo>
                  <a:cubicBezTo>
                    <a:pt x="316359" y="217199"/>
                    <a:pt x="316359" y="217651"/>
                    <a:pt x="316359" y="217877"/>
                  </a:cubicBezTo>
                  <a:cubicBezTo>
                    <a:pt x="319756" y="215616"/>
                    <a:pt x="323152" y="213355"/>
                    <a:pt x="326550" y="211320"/>
                  </a:cubicBezTo>
                  <a:close/>
                  <a:moveTo>
                    <a:pt x="361198" y="40839"/>
                  </a:moveTo>
                  <a:cubicBezTo>
                    <a:pt x="363010" y="41518"/>
                    <a:pt x="364822" y="42422"/>
                    <a:pt x="366634" y="43101"/>
                  </a:cubicBezTo>
                  <a:cubicBezTo>
                    <a:pt x="374786" y="46040"/>
                    <a:pt x="383165" y="49206"/>
                    <a:pt x="391318" y="52144"/>
                  </a:cubicBezTo>
                  <a:cubicBezTo>
                    <a:pt x="381580" y="47849"/>
                    <a:pt x="371389" y="43779"/>
                    <a:pt x="361198" y="40839"/>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6" name="文本框 165"/>
            <p:cNvSpPr txBox="1"/>
            <p:nvPr/>
          </p:nvSpPr>
          <p:spPr>
            <a:xfrm>
              <a:off x="5117307" y="5224577"/>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178" name="组合 177"/>
          <p:cNvGrpSpPr/>
          <p:nvPr userDrawn="1"/>
        </p:nvGrpSpPr>
        <p:grpSpPr>
          <a:xfrm>
            <a:off x="-13072" y="-343"/>
            <a:ext cx="12205072" cy="6857884"/>
            <a:chOff x="-13072" y="0"/>
            <a:chExt cx="12205072" cy="6857884"/>
          </a:xfrm>
        </p:grpSpPr>
        <p:pic>
          <p:nvPicPr>
            <p:cNvPr id="179" name="图片 178"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180" name="矩形 179"/>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81" name="ïṩḷiḓé"/>
          <p:cNvGrpSpPr/>
          <p:nvPr userDrawn="1"/>
        </p:nvGrpSpPr>
        <p:grpSpPr>
          <a:xfrm rot="16200000">
            <a:off x="-1001793" y="2637265"/>
            <a:ext cx="3910075" cy="1955053"/>
            <a:chOff x="0" y="0"/>
            <a:chExt cx="6372440" cy="3186242"/>
          </a:xfrm>
        </p:grpSpPr>
        <p:sp>
          <p:nvSpPr>
            <p:cNvPr id="182" name="iśḻïḋe"/>
            <p:cNvSpPr/>
            <p:nvPr/>
          </p:nvSpPr>
          <p:spPr>
            <a:xfrm>
              <a:off x="1153277" y="0"/>
              <a:ext cx="4056875" cy="2028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516" y="0"/>
                  </a:lnTo>
                  <a:cubicBezTo>
                    <a:pt x="18516" y="8522"/>
                    <a:pt x="15061" y="15431"/>
                    <a:pt x="10800" y="15431"/>
                  </a:cubicBezTo>
                  <a:cubicBezTo>
                    <a:pt x="6539" y="15431"/>
                    <a:pt x="3084" y="8522"/>
                    <a:pt x="3084" y="0"/>
                  </a:cubicBezTo>
                  <a:lnTo>
                    <a:pt x="0" y="0"/>
                  </a:lnTo>
                  <a:cubicBezTo>
                    <a:pt x="0" y="11930"/>
                    <a:pt x="4835" y="21600"/>
                    <a:pt x="10800" y="21600"/>
                  </a:cubicBezTo>
                  <a:cubicBezTo>
                    <a:pt x="16765" y="21600"/>
                    <a:pt x="21600" y="11930"/>
                    <a:pt x="21600" y="0"/>
                  </a:cubicBezTo>
                  <a:close/>
                </a:path>
              </a:pathLst>
            </a:custGeom>
            <a:solidFill>
              <a:schemeClr val="accent1"/>
            </a:solidFill>
            <a:ln w="12700" cap="flat">
              <a:noFill/>
              <a:miter lim="400000"/>
            </a:ln>
            <a:effectLst/>
          </p:spPr>
          <p:txBody>
            <a:bodyPr wrap="square" lIns="91440" tIns="45720" rIns="91440" bIns="45720" anchor="ctr">
              <a:normAutofit/>
            </a:bodyPr>
            <a:lstStyle/>
            <a:p>
              <a:pPr algn="ctr"/>
              <a:endParaRPr/>
            </a:p>
          </p:txBody>
        </p:sp>
        <p:sp>
          <p:nvSpPr>
            <p:cNvPr id="183" name="iṥľídé"/>
            <p:cNvSpPr/>
            <p:nvPr/>
          </p:nvSpPr>
          <p:spPr>
            <a:xfrm>
              <a:off x="0" y="0"/>
              <a:ext cx="6372440" cy="31862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37" y="0"/>
                  </a:lnTo>
                  <a:cubicBezTo>
                    <a:pt x="19637" y="9762"/>
                    <a:pt x="15681" y="17675"/>
                    <a:pt x="10800" y="17675"/>
                  </a:cubicBezTo>
                  <a:cubicBezTo>
                    <a:pt x="5919" y="17675"/>
                    <a:pt x="1963" y="9762"/>
                    <a:pt x="1963" y="0"/>
                  </a:cubicBezTo>
                  <a:lnTo>
                    <a:pt x="0" y="0"/>
                  </a:lnTo>
                  <a:cubicBezTo>
                    <a:pt x="0" y="11929"/>
                    <a:pt x="4835" y="21600"/>
                    <a:pt x="10800" y="21600"/>
                  </a:cubicBezTo>
                  <a:cubicBezTo>
                    <a:pt x="16765" y="21600"/>
                    <a:pt x="21600" y="11929"/>
                    <a:pt x="21600" y="0"/>
                  </a:cubicBezTo>
                  <a:close/>
                </a:path>
              </a:pathLst>
            </a:custGeom>
            <a:solidFill>
              <a:schemeClr val="accent2"/>
            </a:solidFill>
            <a:ln w="12700" cap="flat">
              <a:noFill/>
              <a:miter lim="400000"/>
            </a:ln>
            <a:effectLst/>
          </p:spPr>
          <p:txBody>
            <a:bodyPr wrap="square" lIns="91440" tIns="45720" rIns="91440" bIns="45720" anchor="ctr">
              <a:normAutofit/>
            </a:bodyPr>
            <a:lstStyle/>
            <a:p>
              <a:pPr algn="ctr"/>
              <a:endParaRPr/>
            </a:p>
          </p:txBody>
        </p:sp>
      </p:grpSp>
      <p:grpSp>
        <p:nvGrpSpPr>
          <p:cNvPr id="184" name="ïṩḷiḓé"/>
          <p:cNvGrpSpPr/>
          <p:nvPr userDrawn="1"/>
        </p:nvGrpSpPr>
        <p:grpSpPr>
          <a:xfrm rot="5400000" flipH="1">
            <a:off x="9259436" y="2637265"/>
            <a:ext cx="3910075" cy="1955053"/>
            <a:chOff x="0" y="0"/>
            <a:chExt cx="6372440" cy="3186242"/>
          </a:xfrm>
        </p:grpSpPr>
        <p:sp>
          <p:nvSpPr>
            <p:cNvPr id="185" name="iśḻïḋe"/>
            <p:cNvSpPr/>
            <p:nvPr/>
          </p:nvSpPr>
          <p:spPr>
            <a:xfrm>
              <a:off x="1153277" y="0"/>
              <a:ext cx="4056875" cy="2028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516" y="0"/>
                  </a:lnTo>
                  <a:cubicBezTo>
                    <a:pt x="18516" y="8522"/>
                    <a:pt x="15061" y="15431"/>
                    <a:pt x="10800" y="15431"/>
                  </a:cubicBezTo>
                  <a:cubicBezTo>
                    <a:pt x="6539" y="15431"/>
                    <a:pt x="3084" y="8522"/>
                    <a:pt x="3084" y="0"/>
                  </a:cubicBezTo>
                  <a:lnTo>
                    <a:pt x="0" y="0"/>
                  </a:lnTo>
                  <a:cubicBezTo>
                    <a:pt x="0" y="11930"/>
                    <a:pt x="4835" y="21600"/>
                    <a:pt x="10800" y="21600"/>
                  </a:cubicBezTo>
                  <a:cubicBezTo>
                    <a:pt x="16765" y="21600"/>
                    <a:pt x="21600" y="11930"/>
                    <a:pt x="21600" y="0"/>
                  </a:cubicBezTo>
                  <a:close/>
                </a:path>
              </a:pathLst>
            </a:custGeom>
            <a:solidFill>
              <a:schemeClr val="accent2"/>
            </a:solidFill>
            <a:ln w="12700" cap="flat">
              <a:noFill/>
              <a:miter lim="400000"/>
            </a:ln>
            <a:effectLst/>
          </p:spPr>
          <p:txBody>
            <a:bodyPr wrap="square" lIns="91440" tIns="45720" rIns="91440" bIns="45720" anchor="ctr">
              <a:normAutofit/>
            </a:bodyPr>
            <a:lstStyle/>
            <a:p>
              <a:pPr algn="ctr"/>
              <a:endParaRPr/>
            </a:p>
          </p:txBody>
        </p:sp>
        <p:sp>
          <p:nvSpPr>
            <p:cNvPr id="186" name="iṥľídé"/>
            <p:cNvSpPr/>
            <p:nvPr/>
          </p:nvSpPr>
          <p:spPr>
            <a:xfrm>
              <a:off x="0" y="0"/>
              <a:ext cx="6372440" cy="31862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37" y="0"/>
                  </a:lnTo>
                  <a:cubicBezTo>
                    <a:pt x="19637" y="9762"/>
                    <a:pt x="15681" y="17675"/>
                    <a:pt x="10800" y="17675"/>
                  </a:cubicBezTo>
                  <a:cubicBezTo>
                    <a:pt x="5919" y="17675"/>
                    <a:pt x="1963" y="9762"/>
                    <a:pt x="1963" y="0"/>
                  </a:cubicBezTo>
                  <a:lnTo>
                    <a:pt x="0" y="0"/>
                  </a:lnTo>
                  <a:cubicBezTo>
                    <a:pt x="0" y="11929"/>
                    <a:pt x="4835" y="21600"/>
                    <a:pt x="10800" y="21600"/>
                  </a:cubicBezTo>
                  <a:cubicBezTo>
                    <a:pt x="16765" y="21600"/>
                    <a:pt x="21600" y="11929"/>
                    <a:pt x="21600" y="0"/>
                  </a:cubicBezTo>
                  <a:close/>
                </a:path>
              </a:pathLst>
            </a:custGeom>
            <a:solidFill>
              <a:schemeClr val="accent1"/>
            </a:solidFill>
            <a:ln w="12700" cap="flat">
              <a:noFill/>
              <a:miter lim="400000"/>
            </a:ln>
            <a:effectLst/>
          </p:spPr>
          <p:txBody>
            <a:bodyPr wrap="square" lIns="91440" tIns="45720" rIns="91440" bIns="45720" anchor="ctr">
              <a:normAutofit/>
            </a:bodyPr>
            <a:lstStyle/>
            <a:p>
              <a:pPr algn="ctr"/>
              <a:endParaRPr/>
            </a:p>
          </p:txBody>
        </p:sp>
      </p:grpSp>
      <p:sp>
        <p:nvSpPr>
          <p:cNvPr id="187" name="文本框 186"/>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188" name="矩形 187"/>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
        <p:nvSpPr>
          <p:cNvPr id="189"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190"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191" name="îşḷïḑe"/>
            <p:cNvGrpSpPr/>
            <p:nvPr/>
          </p:nvGrpSpPr>
          <p:grpSpPr>
            <a:xfrm>
              <a:off x="2195845" y="2493506"/>
              <a:ext cx="1885155" cy="1889098"/>
              <a:chOff x="1801111" y="2332774"/>
              <a:chExt cx="2180165" cy="2184725"/>
            </a:xfrm>
          </p:grpSpPr>
          <p:sp>
            <p:nvSpPr>
              <p:cNvPr id="201"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2"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3"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4"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5"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6"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7"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8"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9"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0"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1"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2"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3"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4"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5"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6"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7"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8"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9"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0"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1"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2"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3"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4"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5"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6"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7"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8"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9"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0"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1"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2"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3"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4"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5"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6"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7"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8"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9"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0"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1"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2"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3"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4"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5"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6"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7"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8"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9"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0"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1"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92"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3"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4"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5"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6"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7"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8"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9"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0"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252" name="直接连接符 251"/>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53" name="组合 252"/>
          <p:cNvGrpSpPr/>
          <p:nvPr userDrawn="1"/>
        </p:nvGrpSpPr>
        <p:grpSpPr>
          <a:xfrm>
            <a:off x="660400" y="425960"/>
            <a:ext cx="589166" cy="512665"/>
            <a:chOff x="5010749" y="4940901"/>
            <a:chExt cx="589166" cy="512665"/>
          </a:xfrm>
        </p:grpSpPr>
        <p:sp>
          <p:nvSpPr>
            <p:cNvPr id="254" name="文本框 253"/>
            <p:cNvSpPr txBox="1"/>
            <p:nvPr/>
          </p:nvSpPr>
          <p:spPr>
            <a:xfrm>
              <a:off x="5296792" y="4995818"/>
              <a:ext cx="3900" cy="16024"/>
            </a:xfrm>
            <a:custGeom>
              <a:avLst/>
              <a:gdLst/>
              <a:ahLst/>
              <a:cxnLst/>
              <a:rect l="l" t="t" r="r" b="b"/>
              <a:pathLst>
                <a:path w="3900" h="16024">
                  <a:moveTo>
                    <a:pt x="3900" y="0"/>
                  </a:moveTo>
                  <a:lnTo>
                    <a:pt x="3900" y="16024"/>
                  </a:lnTo>
                  <a:lnTo>
                    <a:pt x="0" y="15054"/>
                  </a:lnTo>
                  <a:lnTo>
                    <a:pt x="3900" y="0"/>
                  </a:ln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55" name="文本框 254"/>
            <p:cNvSpPr txBox="1"/>
            <p:nvPr/>
          </p:nvSpPr>
          <p:spPr>
            <a:xfrm>
              <a:off x="5229255" y="5008686"/>
              <a:ext cx="148679" cy="173167"/>
            </a:xfrm>
            <a:custGeom>
              <a:avLst/>
              <a:gdLst/>
              <a:ahLst/>
              <a:cxnLst/>
              <a:rect l="l" t="t" r="r" b="b"/>
              <a:pathLst>
                <a:path w="148679" h="173167">
                  <a:moveTo>
                    <a:pt x="59129" y="94"/>
                  </a:moveTo>
                  <a:lnTo>
                    <a:pt x="67537" y="2186"/>
                  </a:lnTo>
                  <a:lnTo>
                    <a:pt x="44871" y="89675"/>
                  </a:lnTo>
                  <a:lnTo>
                    <a:pt x="71437" y="89675"/>
                  </a:lnTo>
                  <a:lnTo>
                    <a:pt x="71437" y="3156"/>
                  </a:lnTo>
                  <a:lnTo>
                    <a:pt x="102638" y="10918"/>
                  </a:lnTo>
                  <a:lnTo>
                    <a:pt x="131564" y="23032"/>
                  </a:lnTo>
                  <a:lnTo>
                    <a:pt x="131564" y="89675"/>
                  </a:lnTo>
                  <a:lnTo>
                    <a:pt x="148679" y="89675"/>
                  </a:lnTo>
                  <a:lnTo>
                    <a:pt x="148679" y="130751"/>
                  </a:lnTo>
                  <a:lnTo>
                    <a:pt x="131564" y="130751"/>
                  </a:lnTo>
                  <a:lnTo>
                    <a:pt x="131564" y="173167"/>
                  </a:lnTo>
                  <a:lnTo>
                    <a:pt x="71437" y="173167"/>
                  </a:lnTo>
                  <a:lnTo>
                    <a:pt x="71437" y="130751"/>
                  </a:lnTo>
                  <a:lnTo>
                    <a:pt x="0" y="130751"/>
                  </a:lnTo>
                  <a:lnTo>
                    <a:pt x="0" y="89675"/>
                  </a:lnTo>
                  <a:lnTo>
                    <a:pt x="26092" y="10579"/>
                  </a:lnTo>
                  <a:lnTo>
                    <a:pt x="56412" y="320"/>
                  </a:lnTo>
                  <a:cubicBezTo>
                    <a:pt x="57318" y="94"/>
                    <a:pt x="58224" y="-132"/>
                    <a:pt x="59129" y="9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56" name="文本框 255"/>
            <p:cNvSpPr txBox="1"/>
            <p:nvPr/>
          </p:nvSpPr>
          <p:spPr>
            <a:xfrm>
              <a:off x="5371948" y="5060104"/>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57" name="文本框 256"/>
            <p:cNvSpPr txBox="1"/>
            <p:nvPr/>
          </p:nvSpPr>
          <p:spPr>
            <a:xfrm>
              <a:off x="5327109" y="5230585"/>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58" name="文本框 257"/>
            <p:cNvSpPr txBox="1"/>
            <p:nvPr/>
          </p:nvSpPr>
          <p:spPr>
            <a:xfrm>
              <a:off x="5255347" y="4940901"/>
              <a:ext cx="105472" cy="90817"/>
            </a:xfrm>
            <a:custGeom>
              <a:avLst/>
              <a:gdLst/>
              <a:ahLst/>
              <a:cxnLst/>
              <a:rect l="l" t="t" r="r" b="b"/>
              <a:pathLst>
                <a:path w="105472" h="90817">
                  <a:moveTo>
                    <a:pt x="25849" y="0"/>
                  </a:moveTo>
                  <a:lnTo>
                    <a:pt x="105472" y="0"/>
                  </a:lnTo>
                  <a:lnTo>
                    <a:pt x="105472" y="90817"/>
                  </a:lnTo>
                  <a:lnTo>
                    <a:pt x="76546" y="78703"/>
                  </a:lnTo>
                  <a:lnTo>
                    <a:pt x="45345" y="70941"/>
                  </a:lnTo>
                  <a:lnTo>
                    <a:pt x="45345" y="54917"/>
                  </a:lnTo>
                  <a:lnTo>
                    <a:pt x="41445" y="69971"/>
                  </a:lnTo>
                  <a:lnTo>
                    <a:pt x="33037" y="67879"/>
                  </a:lnTo>
                  <a:cubicBezTo>
                    <a:pt x="32132" y="67653"/>
                    <a:pt x="31226" y="67879"/>
                    <a:pt x="30320" y="68105"/>
                  </a:cubicBezTo>
                  <a:lnTo>
                    <a:pt x="0" y="78364"/>
                  </a:lnTo>
                  <a:lnTo>
                    <a:pt x="25849" y="0"/>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59" name="文本框 258"/>
            <p:cNvSpPr txBox="1"/>
            <p:nvPr/>
          </p:nvSpPr>
          <p:spPr>
            <a:xfrm>
              <a:off x="5274126" y="5010872"/>
              <a:ext cx="26566" cy="87489"/>
            </a:xfrm>
            <a:custGeom>
              <a:avLst/>
              <a:gdLst/>
              <a:ahLst/>
              <a:cxnLst/>
              <a:rect l="l" t="t" r="r" b="b"/>
              <a:pathLst>
                <a:path w="26566" h="87489">
                  <a:moveTo>
                    <a:pt x="22666" y="0"/>
                  </a:moveTo>
                  <a:lnTo>
                    <a:pt x="26566" y="970"/>
                  </a:lnTo>
                  <a:lnTo>
                    <a:pt x="26566" y="87489"/>
                  </a:lnTo>
                  <a:lnTo>
                    <a:pt x="0" y="87489"/>
                  </a:lnTo>
                  <a:lnTo>
                    <a:pt x="22666" y="0"/>
                  </a:ln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60" name="文本框 259"/>
            <p:cNvSpPr txBox="1"/>
            <p:nvPr/>
          </p:nvSpPr>
          <p:spPr>
            <a:xfrm>
              <a:off x="5010749" y="5019265"/>
              <a:ext cx="589166" cy="434301"/>
            </a:xfrm>
            <a:custGeom>
              <a:avLst/>
              <a:gdLst/>
              <a:ahLst/>
              <a:cxnLst/>
              <a:rect l="l" t="t" r="r" b="b"/>
              <a:pathLst>
                <a:path w="589166" h="434301">
                  <a:moveTo>
                    <a:pt x="244597" y="0"/>
                  </a:moveTo>
                  <a:lnTo>
                    <a:pt x="218505" y="79096"/>
                  </a:lnTo>
                  <a:lnTo>
                    <a:pt x="218505" y="120172"/>
                  </a:lnTo>
                  <a:lnTo>
                    <a:pt x="289942" y="120172"/>
                  </a:lnTo>
                  <a:lnTo>
                    <a:pt x="289942" y="162588"/>
                  </a:lnTo>
                  <a:lnTo>
                    <a:pt x="350069" y="162588"/>
                  </a:lnTo>
                  <a:lnTo>
                    <a:pt x="350069" y="120172"/>
                  </a:lnTo>
                  <a:lnTo>
                    <a:pt x="367184" y="120172"/>
                  </a:lnTo>
                  <a:lnTo>
                    <a:pt x="367184" y="79096"/>
                  </a:lnTo>
                  <a:lnTo>
                    <a:pt x="350069" y="79096"/>
                  </a:lnTo>
                  <a:lnTo>
                    <a:pt x="350069" y="12453"/>
                  </a:lnTo>
                  <a:lnTo>
                    <a:pt x="362784" y="17777"/>
                  </a:lnTo>
                  <a:cubicBezTo>
                    <a:pt x="392903" y="30665"/>
                    <a:pt x="422796" y="41970"/>
                    <a:pt x="454727" y="49658"/>
                  </a:cubicBezTo>
                  <a:cubicBezTo>
                    <a:pt x="481903" y="56441"/>
                    <a:pt x="509757" y="62094"/>
                    <a:pt x="536253" y="71137"/>
                  </a:cubicBezTo>
                  <a:cubicBezTo>
                    <a:pt x="553464" y="77015"/>
                    <a:pt x="577469" y="83121"/>
                    <a:pt x="588113" y="98948"/>
                  </a:cubicBezTo>
                  <a:cubicBezTo>
                    <a:pt x="590151" y="101887"/>
                    <a:pt x="589019" y="105505"/>
                    <a:pt x="586527" y="107540"/>
                  </a:cubicBezTo>
                  <a:cubicBezTo>
                    <a:pt x="586527" y="110931"/>
                    <a:pt x="584715" y="114322"/>
                    <a:pt x="580866" y="115905"/>
                  </a:cubicBezTo>
                  <a:cubicBezTo>
                    <a:pt x="555050" y="125627"/>
                    <a:pt x="530138" y="137158"/>
                    <a:pt x="505228" y="149142"/>
                  </a:cubicBezTo>
                  <a:cubicBezTo>
                    <a:pt x="528780" y="181701"/>
                    <a:pt x="516325" y="319848"/>
                    <a:pt x="515192" y="341781"/>
                  </a:cubicBezTo>
                  <a:cubicBezTo>
                    <a:pt x="515192" y="341781"/>
                    <a:pt x="515192" y="342007"/>
                    <a:pt x="515192" y="342007"/>
                  </a:cubicBezTo>
                  <a:cubicBezTo>
                    <a:pt x="515419" y="342233"/>
                    <a:pt x="515645" y="342459"/>
                    <a:pt x="515872" y="342685"/>
                  </a:cubicBezTo>
                  <a:cubicBezTo>
                    <a:pt x="534441" y="371626"/>
                    <a:pt x="549161" y="453474"/>
                    <a:pt x="488470" y="430186"/>
                  </a:cubicBezTo>
                  <a:cubicBezTo>
                    <a:pt x="446575" y="414133"/>
                    <a:pt x="460388" y="345850"/>
                    <a:pt x="498661" y="334771"/>
                  </a:cubicBezTo>
                  <a:cubicBezTo>
                    <a:pt x="501831" y="275080"/>
                    <a:pt x="505907" y="213807"/>
                    <a:pt x="491188" y="155699"/>
                  </a:cubicBezTo>
                  <a:cubicBezTo>
                    <a:pt x="468994" y="166326"/>
                    <a:pt x="446575" y="176952"/>
                    <a:pt x="423701" y="186448"/>
                  </a:cubicBezTo>
                  <a:cubicBezTo>
                    <a:pt x="395167" y="198206"/>
                    <a:pt x="363463" y="207477"/>
                    <a:pt x="337420" y="223981"/>
                  </a:cubicBezTo>
                  <a:cubicBezTo>
                    <a:pt x="323152" y="232800"/>
                    <a:pt x="311151" y="241165"/>
                    <a:pt x="295072" y="239583"/>
                  </a:cubicBezTo>
                  <a:cubicBezTo>
                    <a:pt x="293487" y="243653"/>
                    <a:pt x="289183" y="246591"/>
                    <a:pt x="284202" y="243653"/>
                  </a:cubicBezTo>
                  <a:cubicBezTo>
                    <a:pt x="229851" y="210189"/>
                    <a:pt x="166668" y="197302"/>
                    <a:pt x="110732" y="167456"/>
                  </a:cubicBezTo>
                  <a:cubicBezTo>
                    <a:pt x="89897" y="156378"/>
                    <a:pt x="69969" y="144168"/>
                    <a:pt x="49134" y="133089"/>
                  </a:cubicBezTo>
                  <a:cubicBezTo>
                    <a:pt x="34868" y="125627"/>
                    <a:pt x="15618" y="121784"/>
                    <a:pt x="2483" y="113192"/>
                  </a:cubicBezTo>
                  <a:cubicBezTo>
                    <a:pt x="218" y="111836"/>
                    <a:pt x="-914" y="108218"/>
                    <a:pt x="898" y="105957"/>
                  </a:cubicBezTo>
                  <a:cubicBezTo>
                    <a:pt x="-235" y="103470"/>
                    <a:pt x="218" y="100304"/>
                    <a:pt x="3389" y="98948"/>
                  </a:cubicBezTo>
                  <a:cubicBezTo>
                    <a:pt x="54343" y="76789"/>
                    <a:pt x="109373" y="63676"/>
                    <a:pt x="159195" y="38805"/>
                  </a:cubicBezTo>
                  <a:cubicBezTo>
                    <a:pt x="177765" y="29535"/>
                    <a:pt x="196335" y="18964"/>
                    <a:pt x="215442" y="9864"/>
                  </a:cubicBezTo>
                  <a:lnTo>
                    <a:pt x="244597" y="0"/>
                  </a:lnTo>
                  <a:close/>
                  <a:moveTo>
                    <a:pt x="326550" y="211320"/>
                  </a:moveTo>
                  <a:cubicBezTo>
                    <a:pt x="325417" y="211772"/>
                    <a:pt x="324285" y="211998"/>
                    <a:pt x="323152" y="212450"/>
                  </a:cubicBezTo>
                  <a:cubicBezTo>
                    <a:pt x="320889" y="214033"/>
                    <a:pt x="318624" y="215616"/>
                    <a:pt x="316359" y="216973"/>
                  </a:cubicBezTo>
                  <a:cubicBezTo>
                    <a:pt x="316359" y="217199"/>
                    <a:pt x="316359" y="217651"/>
                    <a:pt x="316359" y="217877"/>
                  </a:cubicBezTo>
                  <a:cubicBezTo>
                    <a:pt x="319756" y="215616"/>
                    <a:pt x="323152" y="213355"/>
                    <a:pt x="326550" y="211320"/>
                  </a:cubicBezTo>
                  <a:close/>
                  <a:moveTo>
                    <a:pt x="361198" y="40839"/>
                  </a:moveTo>
                  <a:cubicBezTo>
                    <a:pt x="363010" y="41518"/>
                    <a:pt x="364822" y="42422"/>
                    <a:pt x="366634" y="43101"/>
                  </a:cubicBezTo>
                  <a:cubicBezTo>
                    <a:pt x="374786" y="46040"/>
                    <a:pt x="383165" y="49206"/>
                    <a:pt x="391318" y="52144"/>
                  </a:cubicBezTo>
                  <a:cubicBezTo>
                    <a:pt x="381580" y="47849"/>
                    <a:pt x="371389" y="43779"/>
                    <a:pt x="361198" y="40839"/>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61" name="文本框 260"/>
            <p:cNvSpPr txBox="1"/>
            <p:nvPr/>
          </p:nvSpPr>
          <p:spPr>
            <a:xfrm>
              <a:off x="5117307" y="5224577"/>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grpSp>
        <p:nvGrpSpPr>
          <p:cNvPr id="96" name="组合 95"/>
          <p:cNvGrpSpPr/>
          <p:nvPr userDrawn="1"/>
        </p:nvGrpSpPr>
        <p:grpSpPr>
          <a:xfrm>
            <a:off x="-13072" y="-343"/>
            <a:ext cx="12205072" cy="6857884"/>
            <a:chOff x="-13072" y="0"/>
            <a:chExt cx="12205072" cy="6857884"/>
          </a:xfrm>
        </p:grpSpPr>
        <p:pic>
          <p:nvPicPr>
            <p:cNvPr id="97" name="图片 96"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98" name="矩形 97"/>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userDrawn="1"/>
        </p:nvGrpSpPr>
        <p:grpSpPr>
          <a:xfrm>
            <a:off x="804359" y="1803696"/>
            <a:ext cx="10583283" cy="3931182"/>
            <a:chOff x="5243420" y="1834045"/>
            <a:chExt cx="6388040" cy="2419092"/>
          </a:xfrm>
        </p:grpSpPr>
        <p:sp>
          <p:nvSpPr>
            <p:cNvPr id="69" name="矩形 68"/>
            <p:cNvSpPr/>
            <p:nvPr/>
          </p:nvSpPr>
          <p:spPr>
            <a:xfrm>
              <a:off x="5367819" y="1834045"/>
              <a:ext cx="6263641" cy="2266034"/>
            </a:xfrm>
            <a:prstGeom prst="rect">
              <a:avLst/>
            </a:prstGeom>
            <a:solidFill>
              <a:srgbClr val="EC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îšlïḋé"/>
            <p:cNvSpPr/>
            <p:nvPr/>
          </p:nvSpPr>
          <p:spPr bwMode="auto">
            <a:xfrm>
              <a:off x="5243420" y="1918482"/>
              <a:ext cx="6298208" cy="2334655"/>
            </a:xfrm>
            <a:prstGeom prst="rect">
              <a:avLst/>
            </a:prstGeom>
            <a:solidFill>
              <a:schemeClr val="accent1">
                <a:alpha val="71000"/>
              </a:schemeClr>
            </a:solidFill>
            <a:ln>
              <a:noFill/>
            </a:ln>
          </p:spPr>
          <p:txBody>
            <a:bodyPr wrap="square" lIns="90000" tIns="46800" rIns="90000" bIns="46800" rtlCol="0">
              <a:normAutofit/>
            </a:bodyPr>
            <a:lstStyle/>
            <a:p>
              <a:pPr algn="ctr">
                <a:lnSpc>
                  <a:spcPct val="150000"/>
                </a:lnSpc>
              </a:pPr>
              <a:endParaRPr lang="en-US" altLang="zh-CN" dirty="0">
                <a:solidFill>
                  <a:schemeClr val="bg1"/>
                </a:solidFill>
              </a:endParaRPr>
            </a:p>
          </p:txBody>
        </p:sp>
      </p:grpSp>
      <p:grpSp>
        <p:nvGrpSpPr>
          <p:cNvPr id="73" name="组合 72"/>
          <p:cNvGrpSpPr/>
          <p:nvPr userDrawn="1"/>
        </p:nvGrpSpPr>
        <p:grpSpPr>
          <a:xfrm>
            <a:off x="688340" y="392466"/>
            <a:ext cx="559785" cy="534634"/>
            <a:chOff x="3739845" y="1713416"/>
            <a:chExt cx="559785" cy="534634"/>
          </a:xfrm>
        </p:grpSpPr>
        <p:sp>
          <p:nvSpPr>
            <p:cNvPr id="74" name="文本框 73"/>
            <p:cNvSpPr txBox="1"/>
            <p:nvPr/>
          </p:nvSpPr>
          <p:spPr>
            <a:xfrm>
              <a:off x="3993012" y="1813429"/>
              <a:ext cx="21963" cy="14949"/>
            </a:xfrm>
            <a:custGeom>
              <a:avLst/>
              <a:gdLst/>
              <a:ahLst/>
              <a:cxnLst/>
              <a:rect l="l" t="t" r="r" b="b"/>
              <a:pathLst>
                <a:path w="21963" h="14949">
                  <a:moveTo>
                    <a:pt x="11066" y="0"/>
                  </a:moveTo>
                  <a:cubicBezTo>
                    <a:pt x="15432" y="0"/>
                    <a:pt x="18557" y="1637"/>
                    <a:pt x="20442" y="4911"/>
                  </a:cubicBezTo>
                  <a:lnTo>
                    <a:pt x="21963" y="14835"/>
                  </a:lnTo>
                  <a:lnTo>
                    <a:pt x="10624" y="12014"/>
                  </a:lnTo>
                  <a:cubicBezTo>
                    <a:pt x="9763" y="11799"/>
                    <a:pt x="8902" y="12014"/>
                    <a:pt x="8041" y="12228"/>
                  </a:cubicBezTo>
                  <a:lnTo>
                    <a:pt x="0" y="14949"/>
                  </a:lnTo>
                  <a:lnTo>
                    <a:pt x="425" y="7962"/>
                  </a:lnTo>
                  <a:cubicBezTo>
                    <a:pt x="971" y="6027"/>
                    <a:pt x="2186" y="4217"/>
                    <a:pt x="4071" y="2530"/>
                  </a:cubicBezTo>
                  <a:cubicBezTo>
                    <a:pt x="5956" y="843"/>
                    <a:pt x="8288" y="0"/>
                    <a:pt x="1106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75" name="文本框 74"/>
            <p:cNvSpPr txBox="1"/>
            <p:nvPr/>
          </p:nvSpPr>
          <p:spPr>
            <a:xfrm>
              <a:off x="3932492" y="1828264"/>
              <a:ext cx="143917" cy="130719"/>
            </a:xfrm>
            <a:custGeom>
              <a:avLst/>
              <a:gdLst/>
              <a:ahLst/>
              <a:cxnLst/>
              <a:rect l="l" t="t" r="r" b="b"/>
              <a:pathLst>
                <a:path w="143917" h="130719">
                  <a:moveTo>
                    <a:pt x="82483" y="0"/>
                  </a:moveTo>
                  <a:lnTo>
                    <a:pt x="112482" y="7464"/>
                  </a:lnTo>
                  <a:lnTo>
                    <a:pt x="143917" y="20628"/>
                  </a:lnTo>
                  <a:lnTo>
                    <a:pt x="143917" y="49905"/>
                  </a:lnTo>
                  <a:cubicBezTo>
                    <a:pt x="143917" y="66971"/>
                    <a:pt x="143098" y="79497"/>
                    <a:pt x="141461" y="87484"/>
                  </a:cubicBezTo>
                  <a:cubicBezTo>
                    <a:pt x="139824" y="95471"/>
                    <a:pt x="136326" y="102863"/>
                    <a:pt x="130969" y="109660"/>
                  </a:cubicBezTo>
                  <a:cubicBezTo>
                    <a:pt x="125611" y="116456"/>
                    <a:pt x="118145" y="121665"/>
                    <a:pt x="108570" y="125287"/>
                  </a:cubicBezTo>
                  <a:cubicBezTo>
                    <a:pt x="98995" y="128908"/>
                    <a:pt x="87312" y="130719"/>
                    <a:pt x="73521" y="130719"/>
                  </a:cubicBezTo>
                  <a:cubicBezTo>
                    <a:pt x="58043" y="130719"/>
                    <a:pt x="44400" y="128015"/>
                    <a:pt x="32593" y="122608"/>
                  </a:cubicBezTo>
                  <a:cubicBezTo>
                    <a:pt x="20786" y="117200"/>
                    <a:pt x="12402" y="109139"/>
                    <a:pt x="7441" y="98423"/>
                  </a:cubicBezTo>
                  <a:cubicBezTo>
                    <a:pt x="2480" y="87707"/>
                    <a:pt x="0" y="71138"/>
                    <a:pt x="0" y="48714"/>
                  </a:cubicBezTo>
                  <a:lnTo>
                    <a:pt x="0" y="35618"/>
                  </a:lnTo>
                  <a:lnTo>
                    <a:pt x="60126" y="35618"/>
                  </a:lnTo>
                  <a:lnTo>
                    <a:pt x="60126" y="50649"/>
                  </a:lnTo>
                  <a:cubicBezTo>
                    <a:pt x="60126" y="66227"/>
                    <a:pt x="60672" y="77289"/>
                    <a:pt x="61763" y="83838"/>
                  </a:cubicBezTo>
                  <a:cubicBezTo>
                    <a:pt x="62855" y="90386"/>
                    <a:pt x="66625" y="93661"/>
                    <a:pt x="73074" y="93661"/>
                  </a:cubicBezTo>
                  <a:cubicBezTo>
                    <a:pt x="76051" y="93661"/>
                    <a:pt x="78457" y="92718"/>
                    <a:pt x="80293" y="90833"/>
                  </a:cubicBezTo>
                  <a:cubicBezTo>
                    <a:pt x="82128" y="88948"/>
                    <a:pt x="83120" y="86914"/>
                    <a:pt x="83269" y="84731"/>
                  </a:cubicBezTo>
                  <a:cubicBezTo>
                    <a:pt x="83418" y="82548"/>
                    <a:pt x="83592" y="73073"/>
                    <a:pt x="83790" y="56305"/>
                  </a:cubicBezTo>
                  <a:lnTo>
                    <a:pt x="83790" y="8531"/>
                  </a:lnTo>
                  <a:lnTo>
                    <a:pt x="8248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76" name="文本框 75"/>
            <p:cNvSpPr txBox="1"/>
            <p:nvPr/>
          </p:nvSpPr>
          <p:spPr>
            <a:xfrm>
              <a:off x="3973853" y="1828378"/>
              <a:ext cx="19158" cy="6482"/>
            </a:xfrm>
            <a:custGeom>
              <a:avLst/>
              <a:gdLst/>
              <a:ahLst/>
              <a:cxnLst/>
              <a:rect l="l" t="t" r="r" b="b"/>
              <a:pathLst>
                <a:path w="19158" h="6482">
                  <a:moveTo>
                    <a:pt x="19158" y="0"/>
                  </a:moveTo>
                  <a:lnTo>
                    <a:pt x="18764" y="6482"/>
                  </a:lnTo>
                  <a:lnTo>
                    <a:pt x="0" y="6482"/>
                  </a:lnTo>
                  <a:lnTo>
                    <a:pt x="19158"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77" name="文本框 76"/>
            <p:cNvSpPr txBox="1"/>
            <p:nvPr/>
          </p:nvSpPr>
          <p:spPr>
            <a:xfrm>
              <a:off x="4083031" y="1874208"/>
              <a:ext cx="28618" cy="10741"/>
            </a:xfrm>
            <a:custGeom>
              <a:avLst/>
              <a:gdLst/>
              <a:ahLst/>
              <a:cxnLst/>
              <a:rect l="l" t="t" r="r" b="b"/>
              <a:pathLst>
                <a:path w="28618" h="10741">
                  <a:moveTo>
                    <a:pt x="0" y="0"/>
                  </a:moveTo>
                  <a:cubicBezTo>
                    <a:pt x="9683" y="2793"/>
                    <a:pt x="19366" y="6660"/>
                    <a:pt x="28618" y="10741"/>
                  </a:cubicBezTo>
                  <a:cubicBezTo>
                    <a:pt x="20871" y="7949"/>
                    <a:pt x="12910" y="4941"/>
                    <a:pt x="5165" y="2149"/>
                  </a:cubicBezTo>
                  <a:cubicBezTo>
                    <a:pt x="3443" y="1504"/>
                    <a:pt x="1722" y="645"/>
                    <a:pt x="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78" name="文本框 77"/>
            <p:cNvSpPr txBox="1"/>
            <p:nvPr/>
          </p:nvSpPr>
          <p:spPr>
            <a:xfrm>
              <a:off x="4040429" y="2036188"/>
              <a:ext cx="9683" cy="6229"/>
            </a:xfrm>
            <a:custGeom>
              <a:avLst/>
              <a:gdLst/>
              <a:ahLst/>
              <a:cxnLst/>
              <a:rect l="l" t="t" r="r" b="b"/>
              <a:pathLst>
                <a:path w="9683" h="6229">
                  <a:moveTo>
                    <a:pt x="9683" y="0"/>
                  </a:moveTo>
                  <a:cubicBezTo>
                    <a:pt x="6455" y="1933"/>
                    <a:pt x="3227" y="4081"/>
                    <a:pt x="0" y="6229"/>
                  </a:cubicBezTo>
                  <a:cubicBezTo>
                    <a:pt x="0" y="6014"/>
                    <a:pt x="0" y="5585"/>
                    <a:pt x="0" y="5370"/>
                  </a:cubicBezTo>
                  <a:cubicBezTo>
                    <a:pt x="2152" y="4081"/>
                    <a:pt x="4304" y="2577"/>
                    <a:pt x="6455" y="1073"/>
                  </a:cubicBezTo>
                  <a:cubicBezTo>
                    <a:pt x="7531" y="644"/>
                    <a:pt x="8606" y="429"/>
                    <a:pt x="968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79" name="文本框 78"/>
            <p:cNvSpPr txBox="1"/>
            <p:nvPr/>
          </p:nvSpPr>
          <p:spPr>
            <a:xfrm>
              <a:off x="3933086" y="1713416"/>
              <a:ext cx="143322" cy="135476"/>
            </a:xfrm>
            <a:custGeom>
              <a:avLst/>
              <a:gdLst/>
              <a:ahLst/>
              <a:cxnLst/>
              <a:rect l="l" t="t" r="r" b="b"/>
              <a:pathLst>
                <a:path w="143322" h="135476">
                  <a:moveTo>
                    <a:pt x="2530" y="0"/>
                  </a:moveTo>
                  <a:lnTo>
                    <a:pt x="131564" y="0"/>
                  </a:lnTo>
                  <a:lnTo>
                    <a:pt x="131564" y="38547"/>
                  </a:lnTo>
                  <a:lnTo>
                    <a:pt x="57001" y="38547"/>
                  </a:lnTo>
                  <a:lnTo>
                    <a:pt x="57001" y="79475"/>
                  </a:lnTo>
                  <a:cubicBezTo>
                    <a:pt x="66328" y="68461"/>
                    <a:pt x="78333" y="62955"/>
                    <a:pt x="93018" y="62955"/>
                  </a:cubicBezTo>
                  <a:cubicBezTo>
                    <a:pt x="109587" y="62955"/>
                    <a:pt x="122114" y="67593"/>
                    <a:pt x="130597" y="76870"/>
                  </a:cubicBezTo>
                  <a:cubicBezTo>
                    <a:pt x="139080" y="86147"/>
                    <a:pt x="143322" y="103982"/>
                    <a:pt x="143322" y="130374"/>
                  </a:cubicBezTo>
                  <a:lnTo>
                    <a:pt x="143322" y="135476"/>
                  </a:lnTo>
                  <a:lnTo>
                    <a:pt x="111887" y="122312"/>
                  </a:lnTo>
                  <a:lnTo>
                    <a:pt x="81888" y="114848"/>
                  </a:lnTo>
                  <a:lnTo>
                    <a:pt x="80367" y="104924"/>
                  </a:lnTo>
                  <a:cubicBezTo>
                    <a:pt x="78482" y="101650"/>
                    <a:pt x="75357" y="100013"/>
                    <a:pt x="70991" y="100013"/>
                  </a:cubicBezTo>
                  <a:cubicBezTo>
                    <a:pt x="68213" y="100013"/>
                    <a:pt x="65881" y="100856"/>
                    <a:pt x="63996" y="102543"/>
                  </a:cubicBezTo>
                  <a:cubicBezTo>
                    <a:pt x="62111" y="104230"/>
                    <a:pt x="60896" y="106040"/>
                    <a:pt x="60350" y="107975"/>
                  </a:cubicBezTo>
                  <a:lnTo>
                    <a:pt x="59925" y="114962"/>
                  </a:lnTo>
                  <a:lnTo>
                    <a:pt x="40767" y="121444"/>
                  </a:lnTo>
                  <a:lnTo>
                    <a:pt x="0" y="121444"/>
                  </a:lnTo>
                  <a:lnTo>
                    <a:pt x="2530" y="0"/>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80" name="文本框 79"/>
            <p:cNvSpPr txBox="1"/>
            <p:nvPr/>
          </p:nvSpPr>
          <p:spPr>
            <a:xfrm>
              <a:off x="3739845" y="1825353"/>
              <a:ext cx="559785" cy="422697"/>
            </a:xfrm>
            <a:custGeom>
              <a:avLst/>
              <a:gdLst/>
              <a:ahLst/>
              <a:cxnLst/>
              <a:rect l="l" t="t" r="r" b="b"/>
              <a:pathLst>
                <a:path w="559785" h="422697">
                  <a:moveTo>
                    <a:pt x="263790" y="90"/>
                  </a:moveTo>
                  <a:lnTo>
                    <a:pt x="275129" y="2911"/>
                  </a:lnTo>
                  <a:lnTo>
                    <a:pt x="276436" y="11442"/>
                  </a:lnTo>
                  <a:lnTo>
                    <a:pt x="276436" y="59216"/>
                  </a:lnTo>
                  <a:cubicBezTo>
                    <a:pt x="276238" y="75984"/>
                    <a:pt x="276064" y="85459"/>
                    <a:pt x="275915" y="87642"/>
                  </a:cubicBezTo>
                  <a:cubicBezTo>
                    <a:pt x="275766" y="89825"/>
                    <a:pt x="274774" y="91859"/>
                    <a:pt x="272939" y="93744"/>
                  </a:cubicBezTo>
                  <a:cubicBezTo>
                    <a:pt x="271103" y="95629"/>
                    <a:pt x="268697" y="96572"/>
                    <a:pt x="265720" y="96572"/>
                  </a:cubicBezTo>
                  <a:cubicBezTo>
                    <a:pt x="259271" y="96572"/>
                    <a:pt x="255501" y="93297"/>
                    <a:pt x="254409" y="86749"/>
                  </a:cubicBezTo>
                  <a:cubicBezTo>
                    <a:pt x="253318" y="80200"/>
                    <a:pt x="252772" y="69138"/>
                    <a:pt x="252772" y="53560"/>
                  </a:cubicBezTo>
                  <a:lnTo>
                    <a:pt x="252772" y="38529"/>
                  </a:lnTo>
                  <a:lnTo>
                    <a:pt x="192646" y="38529"/>
                  </a:lnTo>
                  <a:lnTo>
                    <a:pt x="192646" y="51625"/>
                  </a:lnTo>
                  <a:cubicBezTo>
                    <a:pt x="192646" y="74049"/>
                    <a:pt x="195126" y="90618"/>
                    <a:pt x="200087" y="101334"/>
                  </a:cubicBezTo>
                  <a:cubicBezTo>
                    <a:pt x="205048" y="112050"/>
                    <a:pt x="213432" y="120111"/>
                    <a:pt x="225239" y="125519"/>
                  </a:cubicBezTo>
                  <a:cubicBezTo>
                    <a:pt x="237046" y="130926"/>
                    <a:pt x="250689" y="133630"/>
                    <a:pt x="266167" y="133630"/>
                  </a:cubicBezTo>
                  <a:cubicBezTo>
                    <a:pt x="279958" y="133630"/>
                    <a:pt x="291641" y="131819"/>
                    <a:pt x="301216" y="128198"/>
                  </a:cubicBezTo>
                  <a:cubicBezTo>
                    <a:pt x="310791" y="124576"/>
                    <a:pt x="318257" y="119367"/>
                    <a:pt x="323615" y="112571"/>
                  </a:cubicBezTo>
                  <a:cubicBezTo>
                    <a:pt x="328972" y="105774"/>
                    <a:pt x="332470" y="98382"/>
                    <a:pt x="334107" y="90395"/>
                  </a:cubicBezTo>
                  <a:cubicBezTo>
                    <a:pt x="335744" y="82408"/>
                    <a:pt x="336563" y="69882"/>
                    <a:pt x="336563" y="52816"/>
                  </a:cubicBezTo>
                  <a:lnTo>
                    <a:pt x="336563" y="23539"/>
                  </a:lnTo>
                  <a:lnTo>
                    <a:pt x="344693" y="26943"/>
                  </a:lnTo>
                  <a:cubicBezTo>
                    <a:pt x="373310" y="39188"/>
                    <a:pt x="401713" y="49930"/>
                    <a:pt x="432051" y="57234"/>
                  </a:cubicBezTo>
                  <a:cubicBezTo>
                    <a:pt x="457872" y="63679"/>
                    <a:pt x="484337" y="69049"/>
                    <a:pt x="509511" y="77642"/>
                  </a:cubicBezTo>
                  <a:cubicBezTo>
                    <a:pt x="525864" y="83227"/>
                    <a:pt x="548672" y="89028"/>
                    <a:pt x="558785" y="104066"/>
                  </a:cubicBezTo>
                  <a:cubicBezTo>
                    <a:pt x="560722" y="106859"/>
                    <a:pt x="559646" y="110296"/>
                    <a:pt x="557279" y="112229"/>
                  </a:cubicBezTo>
                  <a:cubicBezTo>
                    <a:pt x="557279" y="115451"/>
                    <a:pt x="555557" y="118674"/>
                    <a:pt x="551900" y="120178"/>
                  </a:cubicBezTo>
                  <a:cubicBezTo>
                    <a:pt x="527371" y="129415"/>
                    <a:pt x="503702" y="140371"/>
                    <a:pt x="480034" y="151757"/>
                  </a:cubicBezTo>
                  <a:cubicBezTo>
                    <a:pt x="502411" y="182692"/>
                    <a:pt x="490577" y="313951"/>
                    <a:pt x="489501" y="334789"/>
                  </a:cubicBezTo>
                  <a:cubicBezTo>
                    <a:pt x="489501" y="334789"/>
                    <a:pt x="489501" y="335004"/>
                    <a:pt x="489501" y="335004"/>
                  </a:cubicBezTo>
                  <a:cubicBezTo>
                    <a:pt x="489717" y="335219"/>
                    <a:pt x="489931" y="335433"/>
                    <a:pt x="490147" y="335648"/>
                  </a:cubicBezTo>
                  <a:cubicBezTo>
                    <a:pt x="507790" y="363147"/>
                    <a:pt x="521776" y="440913"/>
                    <a:pt x="464111" y="418787"/>
                  </a:cubicBezTo>
                  <a:cubicBezTo>
                    <a:pt x="424305" y="403533"/>
                    <a:pt x="437430" y="338656"/>
                    <a:pt x="473794" y="328129"/>
                  </a:cubicBezTo>
                  <a:cubicBezTo>
                    <a:pt x="476806" y="271415"/>
                    <a:pt x="480679" y="213197"/>
                    <a:pt x="466694" y="157987"/>
                  </a:cubicBezTo>
                  <a:cubicBezTo>
                    <a:pt x="445607" y="168084"/>
                    <a:pt x="424305" y="178180"/>
                    <a:pt x="402572" y="187203"/>
                  </a:cubicBezTo>
                  <a:cubicBezTo>
                    <a:pt x="375461" y="198375"/>
                    <a:pt x="345338" y="207183"/>
                    <a:pt x="320594" y="222864"/>
                  </a:cubicBezTo>
                  <a:cubicBezTo>
                    <a:pt x="307038" y="231243"/>
                    <a:pt x="295634" y="239191"/>
                    <a:pt x="280357" y="237688"/>
                  </a:cubicBezTo>
                  <a:cubicBezTo>
                    <a:pt x="278851" y="241555"/>
                    <a:pt x="274762" y="244347"/>
                    <a:pt x="270029" y="241555"/>
                  </a:cubicBezTo>
                  <a:cubicBezTo>
                    <a:pt x="218389" y="209760"/>
                    <a:pt x="158356" y="197515"/>
                    <a:pt x="105210" y="169158"/>
                  </a:cubicBezTo>
                  <a:cubicBezTo>
                    <a:pt x="85414" y="158632"/>
                    <a:pt x="66479" y="147031"/>
                    <a:pt x="46684" y="136504"/>
                  </a:cubicBezTo>
                  <a:cubicBezTo>
                    <a:pt x="33129" y="129415"/>
                    <a:pt x="14839" y="125763"/>
                    <a:pt x="2359" y="117600"/>
                  </a:cubicBezTo>
                  <a:cubicBezTo>
                    <a:pt x="207" y="116311"/>
                    <a:pt x="-868" y="112874"/>
                    <a:pt x="853" y="110726"/>
                  </a:cubicBezTo>
                  <a:cubicBezTo>
                    <a:pt x="-223" y="108363"/>
                    <a:pt x="207" y="105355"/>
                    <a:pt x="3220" y="104066"/>
                  </a:cubicBezTo>
                  <a:cubicBezTo>
                    <a:pt x="51633" y="83012"/>
                    <a:pt x="103919" y="70552"/>
                    <a:pt x="151256" y="46922"/>
                  </a:cubicBezTo>
                  <a:cubicBezTo>
                    <a:pt x="168900" y="38114"/>
                    <a:pt x="186544" y="28071"/>
                    <a:pt x="204699" y="19424"/>
                  </a:cubicBezTo>
                  <a:lnTo>
                    <a:pt x="234008" y="9507"/>
                  </a:lnTo>
                  <a:lnTo>
                    <a:pt x="252772" y="9507"/>
                  </a:lnTo>
                  <a:lnTo>
                    <a:pt x="253166" y="3025"/>
                  </a:lnTo>
                  <a:lnTo>
                    <a:pt x="261207" y="304"/>
                  </a:lnTo>
                  <a:cubicBezTo>
                    <a:pt x="262068" y="90"/>
                    <a:pt x="262929" y="-125"/>
                    <a:pt x="263790" y="90"/>
                  </a:cubicBezTo>
                  <a:close/>
                  <a:moveTo>
                    <a:pt x="310266" y="210835"/>
                  </a:moveTo>
                  <a:cubicBezTo>
                    <a:pt x="309189" y="211264"/>
                    <a:pt x="308114" y="211479"/>
                    <a:pt x="307038" y="211908"/>
                  </a:cubicBezTo>
                  <a:cubicBezTo>
                    <a:pt x="304887" y="213412"/>
                    <a:pt x="302735" y="214916"/>
                    <a:pt x="300583" y="216205"/>
                  </a:cubicBezTo>
                  <a:cubicBezTo>
                    <a:pt x="300583" y="216420"/>
                    <a:pt x="300583" y="216849"/>
                    <a:pt x="300583" y="217064"/>
                  </a:cubicBezTo>
                  <a:cubicBezTo>
                    <a:pt x="303810" y="214916"/>
                    <a:pt x="307038" y="212768"/>
                    <a:pt x="310266" y="210835"/>
                  </a:cubicBezTo>
                  <a:close/>
                  <a:moveTo>
                    <a:pt x="343186" y="48855"/>
                  </a:moveTo>
                  <a:cubicBezTo>
                    <a:pt x="344908" y="49500"/>
                    <a:pt x="346629" y="50359"/>
                    <a:pt x="348351" y="51004"/>
                  </a:cubicBezTo>
                  <a:cubicBezTo>
                    <a:pt x="356096" y="53796"/>
                    <a:pt x="364057" y="56804"/>
                    <a:pt x="371804" y="59596"/>
                  </a:cubicBezTo>
                  <a:cubicBezTo>
                    <a:pt x="362552" y="55515"/>
                    <a:pt x="352869" y="51648"/>
                    <a:pt x="343186" y="48855"/>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81" name="文本框 80"/>
            <p:cNvSpPr txBox="1"/>
            <p:nvPr/>
          </p:nvSpPr>
          <p:spPr>
            <a:xfrm>
              <a:off x="3841089" y="2030479"/>
              <a:ext cx="323555" cy="178528"/>
            </a:xfrm>
            <a:custGeom>
              <a:avLst/>
              <a:gdLst/>
              <a:ahLst/>
              <a:cxnLst/>
              <a:rect l="l" t="t" r="r" b="b"/>
              <a:pathLst>
                <a:path w="323555" h="178528">
                  <a:moveTo>
                    <a:pt x="307112" y="995"/>
                  </a:moveTo>
                  <a:cubicBezTo>
                    <a:pt x="309048" y="995"/>
                    <a:pt x="311200" y="2069"/>
                    <a:pt x="312275" y="3787"/>
                  </a:cubicBezTo>
                  <a:cubicBezTo>
                    <a:pt x="318300" y="14099"/>
                    <a:pt x="315503" y="29137"/>
                    <a:pt x="316148" y="40737"/>
                  </a:cubicBezTo>
                  <a:cubicBezTo>
                    <a:pt x="316794" y="56848"/>
                    <a:pt x="317439" y="72744"/>
                    <a:pt x="318300" y="88856"/>
                  </a:cubicBezTo>
                  <a:cubicBezTo>
                    <a:pt x="320022" y="113990"/>
                    <a:pt x="329704" y="144280"/>
                    <a:pt x="317439" y="167910"/>
                  </a:cubicBezTo>
                  <a:cubicBezTo>
                    <a:pt x="317225" y="170703"/>
                    <a:pt x="315718" y="173495"/>
                    <a:pt x="313136" y="174355"/>
                  </a:cubicBezTo>
                  <a:cubicBezTo>
                    <a:pt x="310555" y="177147"/>
                    <a:pt x="306251" y="176718"/>
                    <a:pt x="304314" y="174355"/>
                  </a:cubicBezTo>
                  <a:cubicBezTo>
                    <a:pt x="281291" y="172636"/>
                    <a:pt x="258913" y="168984"/>
                    <a:pt x="235460" y="169628"/>
                  </a:cubicBezTo>
                  <a:cubicBezTo>
                    <a:pt x="207702" y="170488"/>
                    <a:pt x="180161" y="172851"/>
                    <a:pt x="152618" y="174140"/>
                  </a:cubicBezTo>
                  <a:cubicBezTo>
                    <a:pt x="123785" y="175428"/>
                    <a:pt x="94953" y="178007"/>
                    <a:pt x="66335" y="178221"/>
                  </a:cubicBezTo>
                  <a:cubicBezTo>
                    <a:pt x="51058" y="178221"/>
                    <a:pt x="27604" y="180584"/>
                    <a:pt x="12757" y="172207"/>
                  </a:cubicBezTo>
                  <a:cubicBezTo>
                    <a:pt x="11466" y="172207"/>
                    <a:pt x="9959" y="171776"/>
                    <a:pt x="8668" y="170488"/>
                  </a:cubicBezTo>
                  <a:cubicBezTo>
                    <a:pt x="-6393" y="156309"/>
                    <a:pt x="2429" y="122798"/>
                    <a:pt x="3935" y="104753"/>
                  </a:cubicBezTo>
                  <a:cubicBezTo>
                    <a:pt x="6517" y="72100"/>
                    <a:pt x="923" y="39448"/>
                    <a:pt x="2429" y="6795"/>
                  </a:cubicBezTo>
                  <a:cubicBezTo>
                    <a:pt x="2644" y="4217"/>
                    <a:pt x="4366" y="2499"/>
                    <a:pt x="6517" y="1854"/>
                  </a:cubicBezTo>
                  <a:cubicBezTo>
                    <a:pt x="8023" y="781"/>
                    <a:pt x="10390" y="350"/>
                    <a:pt x="12757" y="1425"/>
                  </a:cubicBezTo>
                  <a:cubicBezTo>
                    <a:pt x="40945" y="14314"/>
                    <a:pt x="68702" y="28062"/>
                    <a:pt x="97965" y="38373"/>
                  </a:cubicBezTo>
                  <a:cubicBezTo>
                    <a:pt x="120988" y="46537"/>
                    <a:pt x="150682" y="59641"/>
                    <a:pt x="175427" y="57277"/>
                  </a:cubicBezTo>
                  <a:cubicBezTo>
                    <a:pt x="218676" y="52981"/>
                    <a:pt x="265368" y="27203"/>
                    <a:pt x="299796" y="1425"/>
                  </a:cubicBezTo>
                  <a:cubicBezTo>
                    <a:pt x="302162" y="-509"/>
                    <a:pt x="304960" y="-294"/>
                    <a:pt x="307112" y="995"/>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grpSp>
      <p:sp>
        <p:nvSpPr>
          <p:cNvPr id="368" name="文本占位符 3"/>
          <p:cNvSpPr>
            <a:spLocks noGrp="1"/>
          </p:cNvSpPr>
          <p:nvPr>
            <p:ph type="body" sz="quarter" idx="13" hasCustomPrompt="1"/>
          </p:nvPr>
        </p:nvSpPr>
        <p:spPr>
          <a:xfrm>
            <a:off x="987556" y="2177814"/>
            <a:ext cx="9370048" cy="3319207"/>
          </a:xfrm>
        </p:spPr>
        <p:txBody>
          <a:bodyPr>
            <a:normAutofit/>
          </a:bodyPr>
          <a:lstStyle>
            <a:lvl1pPr marL="0" indent="0" algn="just" defTabSz="914400" rtl="0" eaLnBrk="1" latinLnBrk="0" hangingPunct="1">
              <a:lnSpc>
                <a:spcPct val="130000"/>
              </a:lnSpc>
              <a:spcBef>
                <a:spcPts val="1000"/>
              </a:spcBef>
              <a:buFont typeface="Arial" panose="020B0604020202020204" pitchFamily="34" charset="0"/>
              <a:buNone/>
              <a:defRPr lang="zh-CN" altLang="en-US" sz="1800" kern="1200" dirty="0" smtClean="0">
                <a:solidFill>
                  <a:schemeClr val="bg1"/>
                </a:solidFill>
                <a:latin typeface="+mn-lt"/>
                <a:ea typeface="+mn-ea"/>
                <a:cs typeface="+mn-cs"/>
              </a:defRPr>
            </a:lvl1pPr>
            <a:lvl2pPr marL="457200" indent="0">
              <a:buNone/>
              <a:defRPr/>
            </a:lvl2pPr>
          </a:lstStyle>
          <a:p>
            <a:pPr lvl="0"/>
            <a:r>
              <a:rPr lang="zh-CN" altLang="en-US" dirty="0"/>
              <a:t>编辑母版文本样式</a:t>
            </a:r>
          </a:p>
        </p:txBody>
      </p:sp>
      <p:sp>
        <p:nvSpPr>
          <p:cNvPr id="84" name="文本框 83"/>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85" name="矩形 84"/>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
        <p:nvSpPr>
          <p:cNvPr id="167"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168"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169" name="îşḷïḑe"/>
            <p:cNvGrpSpPr/>
            <p:nvPr/>
          </p:nvGrpSpPr>
          <p:grpSpPr>
            <a:xfrm>
              <a:off x="2195845" y="2493506"/>
              <a:ext cx="1885155" cy="1889098"/>
              <a:chOff x="1801111" y="2332774"/>
              <a:chExt cx="2180165" cy="2184725"/>
            </a:xfrm>
          </p:grpSpPr>
          <p:sp>
            <p:nvSpPr>
              <p:cNvPr id="179"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0"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1"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2"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3"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4"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5"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6"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7"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8"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9"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0"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1"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2"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3"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4"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5"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6"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7"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8"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9"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0"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1"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2"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3"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4"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5"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6"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7"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8"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9"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0"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1"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2"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3"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4"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5"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6"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7"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8"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9"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0"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1"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2"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3"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4"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5"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6"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7"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8"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9"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70"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1"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2"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3"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4"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5"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6"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7"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8"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230" name="直接连接符 229"/>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自定义版式">
    <p:bg>
      <p:bgPr>
        <a:pattFill prst="pct5">
          <a:fgClr>
            <a:srgbClr val="CCE4F5"/>
          </a:fgClr>
          <a:bgClr>
            <a:schemeClr val="bg1"/>
          </a:bgClr>
        </a:patt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7366" r="44856"/>
          <a:stretch>
            <a:fillRect/>
          </a:stretch>
        </p:blipFill>
        <p:spPr>
          <a:xfrm>
            <a:off x="-1" y="-25400"/>
            <a:ext cx="12192001" cy="6858000"/>
          </a:xfrm>
          <a:prstGeom prst="rect">
            <a:avLst/>
          </a:prstGeom>
        </p:spPr>
      </p:pic>
      <p:sp>
        <p:nvSpPr>
          <p:cNvPr id="16" name="矩形 15"/>
          <p:cNvSpPr/>
          <p:nvPr userDrawn="1"/>
        </p:nvSpPr>
        <p:spPr>
          <a:xfrm>
            <a:off x="0" y="-25400"/>
            <a:ext cx="12192000" cy="68834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2"/>
          <p:cNvSpPr>
            <a:spLocks noGrp="1"/>
          </p:cNvSpPr>
          <p:nvPr>
            <p:ph type="pic" sz="quarter" idx="10"/>
          </p:nvPr>
        </p:nvSpPr>
        <p:spPr>
          <a:xfrm>
            <a:off x="0" y="1028700"/>
            <a:ext cx="12192000" cy="2390775"/>
          </a:xfrm>
        </p:spPr>
        <p:txBody>
          <a:bodyPr/>
          <a:lstStyle/>
          <a:p>
            <a:endParaRPr lang="zh-CN" altLang="en-US"/>
          </a:p>
        </p:txBody>
      </p:sp>
      <p:cxnSp>
        <p:nvCxnSpPr>
          <p:cNvPr id="9" name="直接连接符 8"/>
          <p:cNvCxnSpPr/>
          <p:nvPr userDrawn="1"/>
        </p:nvCxnSpPr>
        <p:spPr>
          <a:xfrm>
            <a:off x="3737200" y="3564000"/>
            <a:ext cx="0" cy="197151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ackgroundRemoval t="12791" b="86240" l="21250" r="81146">
                        <a14:foregroundMark x1="29635" y1="21705" x2="29635" y2="21705"/>
                        <a14:foregroundMark x1="33177" y1="21318" x2="33177" y2="21318"/>
                        <a14:foregroundMark x1="41719" y1="33527" x2="41719" y2="33527"/>
                        <a14:foregroundMark x1="36563" y1="60853" x2="36563" y2="60853"/>
                        <a14:foregroundMark x1="41458" y1="56008" x2="41458" y2="56008"/>
                        <a14:foregroundMark x1="37969" y1="51938" x2="37969" y2="51938"/>
                        <a14:foregroundMark x1="37760" y1="52326" x2="37760" y2="52326"/>
                        <a14:foregroundMark x1="40781" y1="46318" x2="40781" y2="46318"/>
                        <a14:foregroundMark x1="40938" y1="46318" x2="40938" y2="46318"/>
                        <a14:foregroundMark x1="41354" y1="46124" x2="41354" y2="46124"/>
                        <a14:foregroundMark x1="41458" y1="44961" x2="41458" y2="44961"/>
                        <a14:foregroundMark x1="41458" y1="44961" x2="41458" y2="44961"/>
                        <a14:foregroundMark x1="54844" y1="18605" x2="54844" y2="18605"/>
                        <a14:foregroundMark x1="50052" y1="38372" x2="50052" y2="38372"/>
                        <a14:foregroundMark x1="48958" y1="33527" x2="48958" y2="33527"/>
                        <a14:foregroundMark x1="50573" y1="32364" x2="50573" y2="32364"/>
                        <a14:foregroundMark x1="51719" y1="36822" x2="51719" y2="36822"/>
                        <a14:foregroundMark x1="52188" y1="70155" x2="52188" y2="70155"/>
                        <a14:foregroundMark x1="52344" y1="69767" x2="52344" y2="69767"/>
                        <a14:foregroundMark x1="52083" y1="70736" x2="52083" y2="70736"/>
                        <a14:foregroundMark x1="64010" y1="57946" x2="64010" y2="57946"/>
                        <a14:foregroundMark x1="77813" y1="30814" x2="77813" y2="30814"/>
                        <a14:foregroundMark x1="78177" y1="31783" x2="78177" y2="31783"/>
                        <a14:foregroundMark x1="77760" y1="50969" x2="77760" y2="50969"/>
                        <a14:foregroundMark x1="76927" y1="63372" x2="76927" y2="63372"/>
                        <a14:foregroundMark x1="71250" y1="55814" x2="71250" y2="55814"/>
                        <a14:foregroundMark x1="81146" y1="68992" x2="81146" y2="68992"/>
                        <a14:foregroundMark x1="73490" y1="39729" x2="73490" y2="39729"/>
                        <a14:foregroundMark x1="74635" y1="45736" x2="74635" y2="45736"/>
                        <a14:foregroundMark x1="80781" y1="33333" x2="80781" y2="33333"/>
                        <a14:foregroundMark x1="76771" y1="44186" x2="76771" y2="44186"/>
                        <a14:foregroundMark x1="64531" y1="25581" x2="64531" y2="25581"/>
                        <a14:foregroundMark x1="60365" y1="52519" x2="60365" y2="52519"/>
                        <a14:foregroundMark x1="51823" y1="55620" x2="51823" y2="55620"/>
                        <a14:foregroundMark x1="52240" y1="70930" x2="52240" y2="70930"/>
                        <a14:foregroundMark x1="52188" y1="70736" x2="52188" y2="70736"/>
                        <a14:foregroundMark x1="52240" y1="70349" x2="52240" y2="70349"/>
                        <a14:foregroundMark x1="52240" y1="70349" x2="52240" y2="70349"/>
                        <a14:foregroundMark x1="52448" y1="70736" x2="52448" y2="70736"/>
                        <a14:foregroundMark x1="52448" y1="70736" x2="52448" y2="70736"/>
                        <a14:foregroundMark x1="52448" y1="70736" x2="52448" y2="70736"/>
                        <a14:foregroundMark x1="52344" y1="69574" x2="52344" y2="69574"/>
                        <a14:foregroundMark x1="35417" y1="46899" x2="35417" y2="46899"/>
                        <a14:foregroundMark x1="32813" y1="50388" x2="32813" y2="50388"/>
                        <a14:foregroundMark x1="69010" y1="41860" x2="69010" y2="41860"/>
                        <a14:foregroundMark x1="68646" y1="23062" x2="68646" y2="23062"/>
                        <a14:foregroundMark x1="66979" y1="24419" x2="66979" y2="24419"/>
                        <a14:backgroundMark x1="49844" y1="63760" x2="49844" y2="63760"/>
                        <a14:backgroundMark x1="41302" y1="50000" x2="41302" y2="50000"/>
                        <a14:backgroundMark x1="41719" y1="44767" x2="41719" y2="44767"/>
                        <a14:backgroundMark x1="40729" y1="47287" x2="40729" y2="47287"/>
                        <a14:backgroundMark x1="41094" y1="46124" x2="41094" y2="46124"/>
                        <a14:backgroundMark x1="41198" y1="45930" x2="41198" y2="45930"/>
                        <a14:backgroundMark x1="40417" y1="47868" x2="40417" y2="47868"/>
                        <a14:backgroundMark x1="40885" y1="46318" x2="40885" y2="46318"/>
                        <a14:backgroundMark x1="41406" y1="45543" x2="41406" y2="45543"/>
                        <a14:backgroundMark x1="40781" y1="46318" x2="40781" y2="46318"/>
                        <a14:backgroundMark x1="40990" y1="46705" x2="40990" y2="46705"/>
                        <a14:backgroundMark x1="41406" y1="44961" x2="41406" y2="44961"/>
                        <a14:backgroundMark x1="41458" y1="45155" x2="41458" y2="45155"/>
                        <a14:backgroundMark x1="55000" y1="60853" x2="55000" y2="60853"/>
                        <a14:backgroundMark x1="65677" y1="39729" x2="65677" y2="39729"/>
                        <a14:backgroundMark x1="34167" y1="22674" x2="34167" y2="22674"/>
                        <a14:backgroundMark x1="32292" y1="35659" x2="32292" y2="35659"/>
                        <a14:backgroundMark x1="31302" y1="38760" x2="31302" y2="38760"/>
                        <a14:backgroundMark x1="31198" y1="51163" x2="31198" y2="51163"/>
                        <a14:backgroundMark x1="31042" y1="55233" x2="31042" y2="55233"/>
                        <a14:backgroundMark x1="33177" y1="50581" x2="33177" y2="50581"/>
                        <a14:backgroundMark x1="28958" y1="33333" x2="28958" y2="33333"/>
                        <a14:backgroundMark x1="32604" y1="51550" x2="32604" y2="51550"/>
                        <a14:backgroundMark x1="50885" y1="49612" x2="50885" y2="49612"/>
                      </a14:backgroundRemoval>
                    </a14:imgEffect>
                  </a14:imgLayer>
                </a14:imgProps>
              </a:ext>
              <a:ext uri="{28A0092B-C50C-407E-A947-70E740481C1C}">
                <a14:useLocalDpi xmlns:a14="http://schemas.microsoft.com/office/drawing/2010/main" val="0"/>
              </a:ext>
            </a:extLst>
          </a:blip>
          <a:srcRect l="14208" t="3942" r="14962" b="4344"/>
          <a:stretch>
            <a:fillRect/>
          </a:stretch>
        </p:blipFill>
        <p:spPr>
          <a:xfrm>
            <a:off x="10298120" y="5941534"/>
            <a:ext cx="1690680" cy="588332"/>
          </a:xfrm>
          <a:prstGeom prst="rect">
            <a:avLst/>
          </a:prstGeom>
        </p:spPr>
      </p:pic>
      <p:sp>
        <p:nvSpPr>
          <p:cNvPr id="20" name="文本占位符 17"/>
          <p:cNvSpPr>
            <a:spLocks noGrp="1"/>
          </p:cNvSpPr>
          <p:nvPr userDrawn="1">
            <p:ph type="body" sz="quarter" idx="11" hasCustomPrompt="1"/>
          </p:nvPr>
        </p:nvSpPr>
        <p:spPr>
          <a:xfrm>
            <a:off x="3845997" y="3736444"/>
            <a:ext cx="7672904" cy="588963"/>
          </a:xfrm>
        </p:spPr>
        <p:txBody>
          <a:bodyPr anchor="ctr" anchorCtr="0">
            <a:normAutofit/>
          </a:bodyPr>
          <a:lstStyle>
            <a:lvl1pPr marL="0" indent="0" algn="l" defTabSz="914400" rtl="0" eaLnBrk="1" latinLnBrk="0" hangingPunct="1">
              <a:buNone/>
              <a:defRPr lang="zh-CN" altLang="en-US" sz="2400" b="1" kern="1200" dirty="0" smtClean="0">
                <a:solidFill>
                  <a:schemeClr val="accent1"/>
                </a:solidFill>
                <a:latin typeface="+mn-lt"/>
                <a:ea typeface="+mn-ea"/>
                <a:cs typeface="+mn-cs"/>
              </a:defRPr>
            </a:lvl1pPr>
            <a:lvl2pPr marL="457200" indent="0">
              <a:buNone/>
              <a:defRPr/>
            </a:lvl2pPr>
          </a:lstStyle>
          <a:p>
            <a:pPr lvl="0"/>
            <a:r>
              <a:rPr lang="zh-CN" altLang="en-US" dirty="0"/>
              <a:t>编辑母版文本样式</a:t>
            </a:r>
          </a:p>
        </p:txBody>
      </p:sp>
      <p:sp>
        <p:nvSpPr>
          <p:cNvPr id="22" name="文本占位符 21"/>
          <p:cNvSpPr>
            <a:spLocks noGrp="1"/>
          </p:cNvSpPr>
          <p:nvPr userDrawn="1">
            <p:ph type="body" sz="quarter" idx="12" hasCustomPrompt="1"/>
          </p:nvPr>
        </p:nvSpPr>
        <p:spPr>
          <a:xfrm>
            <a:off x="3846513" y="4325938"/>
            <a:ext cx="7686660" cy="1209675"/>
          </a:xfrm>
        </p:spPr>
        <p:txBody>
          <a:bodyPr>
            <a:normAutofit/>
          </a:bodyPr>
          <a:lstStyle>
            <a:lvl1pPr marL="0" indent="0">
              <a:buNone/>
              <a:defRPr lang="zh-CN" altLang="en-US" sz="1800" kern="1200" dirty="0" smtClean="0">
                <a:solidFill>
                  <a:srgbClr val="000000"/>
                </a:solidFill>
                <a:latin typeface="+mn-lt"/>
                <a:ea typeface="+mn-ea"/>
                <a:cs typeface="+mn-cs"/>
              </a:defRPr>
            </a:lvl1pPr>
            <a:lvl2pPr marL="457200" indent="0">
              <a:buNone/>
              <a:defRPr/>
            </a:lvl2pPr>
          </a:lstStyle>
          <a:p>
            <a:pPr marL="0" lvl="0" algn="just" defTabSz="914400" rtl="0" eaLnBrk="1" latinLnBrk="0" hangingPunct="1">
              <a:lnSpc>
                <a:spcPct val="130000"/>
              </a:lnSpc>
            </a:pPr>
            <a:r>
              <a:rPr lang="zh-CN" altLang="en-US" dirty="0"/>
              <a:t>编辑母版文本样式</a:t>
            </a:r>
          </a:p>
        </p:txBody>
      </p:sp>
      <p:sp>
        <p:nvSpPr>
          <p:cNvPr id="33" name="文本占位符 27"/>
          <p:cNvSpPr>
            <a:spLocks noGrp="1"/>
          </p:cNvSpPr>
          <p:nvPr>
            <p:ph type="body" sz="quarter" idx="13" hasCustomPrompt="1"/>
          </p:nvPr>
        </p:nvSpPr>
        <p:spPr>
          <a:xfrm>
            <a:off x="660400" y="1489075"/>
            <a:ext cx="3076800" cy="833438"/>
          </a:xfrm>
        </p:spPr>
        <p:txBody>
          <a:bodyPr lIns="0">
            <a:noAutofit/>
          </a:bodyPr>
          <a:lstStyle>
            <a:lvl1pPr marL="0" indent="0" algn="l" defTabSz="914400" rtl="0" eaLnBrk="1" latinLnBrk="0" hangingPunct="1">
              <a:buNone/>
              <a:defRPr lang="zh-CN" altLang="en-US" sz="6000" b="1" kern="1200" dirty="0" smtClean="0">
                <a:solidFill>
                  <a:schemeClr val="bg1"/>
                </a:solidFill>
                <a:latin typeface="Impact" panose="020B0806030902050204" pitchFamily="34" charset="0"/>
                <a:ea typeface="+mn-ea"/>
                <a:cs typeface="+mn-cs"/>
              </a:defRPr>
            </a:lvl1pPr>
          </a:lstStyle>
          <a:p>
            <a:pPr lvl="0"/>
            <a:r>
              <a:rPr lang="zh-CN" altLang="en-US" dirty="0"/>
              <a:t>数字</a:t>
            </a:r>
          </a:p>
        </p:txBody>
      </p:sp>
      <p:sp>
        <p:nvSpPr>
          <p:cNvPr id="34" name="文本占位符 31"/>
          <p:cNvSpPr>
            <a:spLocks noGrp="1"/>
          </p:cNvSpPr>
          <p:nvPr>
            <p:ph type="body" sz="quarter" idx="14" hasCustomPrompt="1"/>
          </p:nvPr>
        </p:nvSpPr>
        <p:spPr>
          <a:xfrm>
            <a:off x="660667" y="2224087"/>
            <a:ext cx="2886075" cy="833438"/>
          </a:xfrm>
        </p:spPr>
        <p:txBody>
          <a:bodyPr lIns="0">
            <a:noAutofit/>
          </a:bodyPr>
          <a:lstStyle>
            <a:lvl1pPr marL="0" indent="0" algn="l" defTabSz="914400" rtl="0" eaLnBrk="1" latinLnBrk="0" hangingPunct="1">
              <a:lnSpc>
                <a:spcPct val="140000"/>
              </a:lnSpc>
              <a:buNone/>
              <a:defRPr lang="zh-CN" altLang="en-US" sz="4000" kern="1200" dirty="0" smtClean="0">
                <a:solidFill>
                  <a:schemeClr val="bg1"/>
                </a:solidFill>
                <a:latin typeface="+mn-lt"/>
                <a:ea typeface="+mn-ea"/>
                <a:cs typeface="+mn-cs"/>
              </a:defRPr>
            </a:lvl1pPr>
          </a:lstStyle>
          <a:p>
            <a:pPr lvl="0"/>
            <a:r>
              <a:rPr lang="zh-CN" altLang="en-US" dirty="0"/>
              <a:t>编辑母版</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grpSp>
        <p:nvGrpSpPr>
          <p:cNvPr id="83" name="组合 82"/>
          <p:cNvGrpSpPr/>
          <p:nvPr userDrawn="1"/>
        </p:nvGrpSpPr>
        <p:grpSpPr>
          <a:xfrm>
            <a:off x="-13072" y="-343"/>
            <a:ext cx="12205072" cy="6857884"/>
            <a:chOff x="-13072" y="0"/>
            <a:chExt cx="12205072" cy="6857884"/>
          </a:xfrm>
        </p:grpSpPr>
        <p:pic>
          <p:nvPicPr>
            <p:cNvPr id="84" name="图片 83"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85" name="矩形 84"/>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7" name="图片占位符 69"/>
          <p:cNvSpPr>
            <a:spLocks noGrp="1"/>
          </p:cNvSpPr>
          <p:nvPr>
            <p:ph type="pic" sz="quarter" idx="10"/>
          </p:nvPr>
        </p:nvSpPr>
        <p:spPr>
          <a:xfrm>
            <a:off x="676960" y="1717675"/>
            <a:ext cx="3405187" cy="3084513"/>
          </a:xfrm>
        </p:spPr>
        <p:txBody>
          <a:bodyPr/>
          <a:lstStyle/>
          <a:p>
            <a:endParaRPr lang="zh-CN" altLang="en-US"/>
          </a:p>
        </p:txBody>
      </p:sp>
      <p:sp>
        <p:nvSpPr>
          <p:cNvPr id="358" name="图片占位符 69"/>
          <p:cNvSpPr>
            <a:spLocks noGrp="1"/>
          </p:cNvSpPr>
          <p:nvPr>
            <p:ph type="pic" sz="quarter" idx="11"/>
          </p:nvPr>
        </p:nvSpPr>
        <p:spPr>
          <a:xfrm>
            <a:off x="4392511" y="1717675"/>
            <a:ext cx="3405187" cy="3084513"/>
          </a:xfrm>
        </p:spPr>
        <p:txBody>
          <a:bodyPr/>
          <a:lstStyle/>
          <a:p>
            <a:endParaRPr lang="zh-CN" altLang="en-US"/>
          </a:p>
        </p:txBody>
      </p:sp>
      <p:sp>
        <p:nvSpPr>
          <p:cNvPr id="359" name="图片占位符 69"/>
          <p:cNvSpPr>
            <a:spLocks noGrp="1"/>
          </p:cNvSpPr>
          <p:nvPr>
            <p:ph type="pic" sz="quarter" idx="12"/>
          </p:nvPr>
        </p:nvSpPr>
        <p:spPr>
          <a:xfrm>
            <a:off x="8108062" y="1717675"/>
            <a:ext cx="3405187" cy="3084513"/>
          </a:xfrm>
        </p:spPr>
        <p:txBody>
          <a:bodyPr/>
          <a:lstStyle/>
          <a:p>
            <a:endParaRPr lang="zh-CN" altLang="en-US"/>
          </a:p>
        </p:txBody>
      </p:sp>
      <p:sp>
        <p:nvSpPr>
          <p:cNvPr id="86" name="文本框 85"/>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87" name="矩形 86"/>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grpSp>
        <p:nvGrpSpPr>
          <p:cNvPr id="88" name="组合 87"/>
          <p:cNvGrpSpPr/>
          <p:nvPr userDrawn="1"/>
        </p:nvGrpSpPr>
        <p:grpSpPr>
          <a:xfrm>
            <a:off x="688340" y="392466"/>
            <a:ext cx="559785" cy="534634"/>
            <a:chOff x="3739845" y="1713416"/>
            <a:chExt cx="559785" cy="534634"/>
          </a:xfrm>
        </p:grpSpPr>
        <p:sp>
          <p:nvSpPr>
            <p:cNvPr id="89" name="文本框 88"/>
            <p:cNvSpPr txBox="1"/>
            <p:nvPr/>
          </p:nvSpPr>
          <p:spPr>
            <a:xfrm>
              <a:off x="3993012" y="1813429"/>
              <a:ext cx="21963" cy="14949"/>
            </a:xfrm>
            <a:custGeom>
              <a:avLst/>
              <a:gdLst/>
              <a:ahLst/>
              <a:cxnLst/>
              <a:rect l="l" t="t" r="r" b="b"/>
              <a:pathLst>
                <a:path w="21963" h="14949">
                  <a:moveTo>
                    <a:pt x="11066" y="0"/>
                  </a:moveTo>
                  <a:cubicBezTo>
                    <a:pt x="15432" y="0"/>
                    <a:pt x="18557" y="1637"/>
                    <a:pt x="20442" y="4911"/>
                  </a:cubicBezTo>
                  <a:lnTo>
                    <a:pt x="21963" y="14835"/>
                  </a:lnTo>
                  <a:lnTo>
                    <a:pt x="10624" y="12014"/>
                  </a:lnTo>
                  <a:cubicBezTo>
                    <a:pt x="9763" y="11799"/>
                    <a:pt x="8902" y="12014"/>
                    <a:pt x="8041" y="12228"/>
                  </a:cubicBezTo>
                  <a:lnTo>
                    <a:pt x="0" y="14949"/>
                  </a:lnTo>
                  <a:lnTo>
                    <a:pt x="425" y="7962"/>
                  </a:lnTo>
                  <a:cubicBezTo>
                    <a:pt x="971" y="6027"/>
                    <a:pt x="2186" y="4217"/>
                    <a:pt x="4071" y="2530"/>
                  </a:cubicBezTo>
                  <a:cubicBezTo>
                    <a:pt x="5956" y="843"/>
                    <a:pt x="8288" y="0"/>
                    <a:pt x="1106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90" name="文本框 89"/>
            <p:cNvSpPr txBox="1"/>
            <p:nvPr/>
          </p:nvSpPr>
          <p:spPr>
            <a:xfrm>
              <a:off x="3932492" y="1828264"/>
              <a:ext cx="143917" cy="130719"/>
            </a:xfrm>
            <a:custGeom>
              <a:avLst/>
              <a:gdLst/>
              <a:ahLst/>
              <a:cxnLst/>
              <a:rect l="l" t="t" r="r" b="b"/>
              <a:pathLst>
                <a:path w="143917" h="130719">
                  <a:moveTo>
                    <a:pt x="82483" y="0"/>
                  </a:moveTo>
                  <a:lnTo>
                    <a:pt x="112482" y="7464"/>
                  </a:lnTo>
                  <a:lnTo>
                    <a:pt x="143917" y="20628"/>
                  </a:lnTo>
                  <a:lnTo>
                    <a:pt x="143917" y="49905"/>
                  </a:lnTo>
                  <a:cubicBezTo>
                    <a:pt x="143917" y="66971"/>
                    <a:pt x="143098" y="79497"/>
                    <a:pt x="141461" y="87484"/>
                  </a:cubicBezTo>
                  <a:cubicBezTo>
                    <a:pt x="139824" y="95471"/>
                    <a:pt x="136326" y="102863"/>
                    <a:pt x="130969" y="109660"/>
                  </a:cubicBezTo>
                  <a:cubicBezTo>
                    <a:pt x="125611" y="116456"/>
                    <a:pt x="118145" y="121665"/>
                    <a:pt x="108570" y="125287"/>
                  </a:cubicBezTo>
                  <a:cubicBezTo>
                    <a:pt x="98995" y="128908"/>
                    <a:pt x="87312" y="130719"/>
                    <a:pt x="73521" y="130719"/>
                  </a:cubicBezTo>
                  <a:cubicBezTo>
                    <a:pt x="58043" y="130719"/>
                    <a:pt x="44400" y="128015"/>
                    <a:pt x="32593" y="122608"/>
                  </a:cubicBezTo>
                  <a:cubicBezTo>
                    <a:pt x="20786" y="117200"/>
                    <a:pt x="12402" y="109139"/>
                    <a:pt x="7441" y="98423"/>
                  </a:cubicBezTo>
                  <a:cubicBezTo>
                    <a:pt x="2480" y="87707"/>
                    <a:pt x="0" y="71138"/>
                    <a:pt x="0" y="48714"/>
                  </a:cubicBezTo>
                  <a:lnTo>
                    <a:pt x="0" y="35618"/>
                  </a:lnTo>
                  <a:lnTo>
                    <a:pt x="60126" y="35618"/>
                  </a:lnTo>
                  <a:lnTo>
                    <a:pt x="60126" y="50649"/>
                  </a:lnTo>
                  <a:cubicBezTo>
                    <a:pt x="60126" y="66227"/>
                    <a:pt x="60672" y="77289"/>
                    <a:pt x="61763" y="83838"/>
                  </a:cubicBezTo>
                  <a:cubicBezTo>
                    <a:pt x="62855" y="90386"/>
                    <a:pt x="66625" y="93661"/>
                    <a:pt x="73074" y="93661"/>
                  </a:cubicBezTo>
                  <a:cubicBezTo>
                    <a:pt x="76051" y="93661"/>
                    <a:pt x="78457" y="92718"/>
                    <a:pt x="80293" y="90833"/>
                  </a:cubicBezTo>
                  <a:cubicBezTo>
                    <a:pt x="82128" y="88948"/>
                    <a:pt x="83120" y="86914"/>
                    <a:pt x="83269" y="84731"/>
                  </a:cubicBezTo>
                  <a:cubicBezTo>
                    <a:pt x="83418" y="82548"/>
                    <a:pt x="83592" y="73073"/>
                    <a:pt x="83790" y="56305"/>
                  </a:cubicBezTo>
                  <a:lnTo>
                    <a:pt x="83790" y="8531"/>
                  </a:lnTo>
                  <a:lnTo>
                    <a:pt x="8248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91" name="文本框 90"/>
            <p:cNvSpPr txBox="1"/>
            <p:nvPr/>
          </p:nvSpPr>
          <p:spPr>
            <a:xfrm>
              <a:off x="3973853" y="1828378"/>
              <a:ext cx="19158" cy="6482"/>
            </a:xfrm>
            <a:custGeom>
              <a:avLst/>
              <a:gdLst/>
              <a:ahLst/>
              <a:cxnLst/>
              <a:rect l="l" t="t" r="r" b="b"/>
              <a:pathLst>
                <a:path w="19158" h="6482">
                  <a:moveTo>
                    <a:pt x="19158" y="0"/>
                  </a:moveTo>
                  <a:lnTo>
                    <a:pt x="18764" y="6482"/>
                  </a:lnTo>
                  <a:lnTo>
                    <a:pt x="0" y="6482"/>
                  </a:lnTo>
                  <a:lnTo>
                    <a:pt x="19158"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92" name="文本框 91"/>
            <p:cNvSpPr txBox="1"/>
            <p:nvPr/>
          </p:nvSpPr>
          <p:spPr>
            <a:xfrm>
              <a:off x="4083031" y="1874208"/>
              <a:ext cx="28618" cy="10741"/>
            </a:xfrm>
            <a:custGeom>
              <a:avLst/>
              <a:gdLst/>
              <a:ahLst/>
              <a:cxnLst/>
              <a:rect l="l" t="t" r="r" b="b"/>
              <a:pathLst>
                <a:path w="28618" h="10741">
                  <a:moveTo>
                    <a:pt x="0" y="0"/>
                  </a:moveTo>
                  <a:cubicBezTo>
                    <a:pt x="9683" y="2793"/>
                    <a:pt x="19366" y="6660"/>
                    <a:pt x="28618" y="10741"/>
                  </a:cubicBezTo>
                  <a:cubicBezTo>
                    <a:pt x="20871" y="7949"/>
                    <a:pt x="12910" y="4941"/>
                    <a:pt x="5165" y="2149"/>
                  </a:cubicBezTo>
                  <a:cubicBezTo>
                    <a:pt x="3443" y="1504"/>
                    <a:pt x="1722" y="645"/>
                    <a:pt x="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93" name="文本框 92"/>
            <p:cNvSpPr txBox="1"/>
            <p:nvPr/>
          </p:nvSpPr>
          <p:spPr>
            <a:xfrm>
              <a:off x="4040429" y="2036188"/>
              <a:ext cx="9683" cy="6229"/>
            </a:xfrm>
            <a:custGeom>
              <a:avLst/>
              <a:gdLst/>
              <a:ahLst/>
              <a:cxnLst/>
              <a:rect l="l" t="t" r="r" b="b"/>
              <a:pathLst>
                <a:path w="9683" h="6229">
                  <a:moveTo>
                    <a:pt x="9683" y="0"/>
                  </a:moveTo>
                  <a:cubicBezTo>
                    <a:pt x="6455" y="1933"/>
                    <a:pt x="3227" y="4081"/>
                    <a:pt x="0" y="6229"/>
                  </a:cubicBezTo>
                  <a:cubicBezTo>
                    <a:pt x="0" y="6014"/>
                    <a:pt x="0" y="5585"/>
                    <a:pt x="0" y="5370"/>
                  </a:cubicBezTo>
                  <a:cubicBezTo>
                    <a:pt x="2152" y="4081"/>
                    <a:pt x="4304" y="2577"/>
                    <a:pt x="6455" y="1073"/>
                  </a:cubicBezTo>
                  <a:cubicBezTo>
                    <a:pt x="7531" y="644"/>
                    <a:pt x="8606" y="429"/>
                    <a:pt x="968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94" name="文本框 93"/>
            <p:cNvSpPr txBox="1"/>
            <p:nvPr/>
          </p:nvSpPr>
          <p:spPr>
            <a:xfrm>
              <a:off x="3933086" y="1713416"/>
              <a:ext cx="143322" cy="135476"/>
            </a:xfrm>
            <a:custGeom>
              <a:avLst/>
              <a:gdLst/>
              <a:ahLst/>
              <a:cxnLst/>
              <a:rect l="l" t="t" r="r" b="b"/>
              <a:pathLst>
                <a:path w="143322" h="135476">
                  <a:moveTo>
                    <a:pt x="2530" y="0"/>
                  </a:moveTo>
                  <a:lnTo>
                    <a:pt x="131564" y="0"/>
                  </a:lnTo>
                  <a:lnTo>
                    <a:pt x="131564" y="38547"/>
                  </a:lnTo>
                  <a:lnTo>
                    <a:pt x="57001" y="38547"/>
                  </a:lnTo>
                  <a:lnTo>
                    <a:pt x="57001" y="79475"/>
                  </a:lnTo>
                  <a:cubicBezTo>
                    <a:pt x="66328" y="68461"/>
                    <a:pt x="78333" y="62955"/>
                    <a:pt x="93018" y="62955"/>
                  </a:cubicBezTo>
                  <a:cubicBezTo>
                    <a:pt x="109587" y="62955"/>
                    <a:pt x="122114" y="67593"/>
                    <a:pt x="130597" y="76870"/>
                  </a:cubicBezTo>
                  <a:cubicBezTo>
                    <a:pt x="139080" y="86147"/>
                    <a:pt x="143322" y="103982"/>
                    <a:pt x="143322" y="130374"/>
                  </a:cubicBezTo>
                  <a:lnTo>
                    <a:pt x="143322" y="135476"/>
                  </a:lnTo>
                  <a:lnTo>
                    <a:pt x="111887" y="122312"/>
                  </a:lnTo>
                  <a:lnTo>
                    <a:pt x="81888" y="114848"/>
                  </a:lnTo>
                  <a:lnTo>
                    <a:pt x="80367" y="104924"/>
                  </a:lnTo>
                  <a:cubicBezTo>
                    <a:pt x="78482" y="101650"/>
                    <a:pt x="75357" y="100013"/>
                    <a:pt x="70991" y="100013"/>
                  </a:cubicBezTo>
                  <a:cubicBezTo>
                    <a:pt x="68213" y="100013"/>
                    <a:pt x="65881" y="100856"/>
                    <a:pt x="63996" y="102543"/>
                  </a:cubicBezTo>
                  <a:cubicBezTo>
                    <a:pt x="62111" y="104230"/>
                    <a:pt x="60896" y="106040"/>
                    <a:pt x="60350" y="107975"/>
                  </a:cubicBezTo>
                  <a:lnTo>
                    <a:pt x="59925" y="114962"/>
                  </a:lnTo>
                  <a:lnTo>
                    <a:pt x="40767" y="121444"/>
                  </a:lnTo>
                  <a:lnTo>
                    <a:pt x="0" y="121444"/>
                  </a:lnTo>
                  <a:lnTo>
                    <a:pt x="2530" y="0"/>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95" name="文本框 94"/>
            <p:cNvSpPr txBox="1"/>
            <p:nvPr/>
          </p:nvSpPr>
          <p:spPr>
            <a:xfrm>
              <a:off x="3739845" y="1825353"/>
              <a:ext cx="559785" cy="422697"/>
            </a:xfrm>
            <a:custGeom>
              <a:avLst/>
              <a:gdLst/>
              <a:ahLst/>
              <a:cxnLst/>
              <a:rect l="l" t="t" r="r" b="b"/>
              <a:pathLst>
                <a:path w="559785" h="422697">
                  <a:moveTo>
                    <a:pt x="263790" y="90"/>
                  </a:moveTo>
                  <a:lnTo>
                    <a:pt x="275129" y="2911"/>
                  </a:lnTo>
                  <a:lnTo>
                    <a:pt x="276436" y="11442"/>
                  </a:lnTo>
                  <a:lnTo>
                    <a:pt x="276436" y="59216"/>
                  </a:lnTo>
                  <a:cubicBezTo>
                    <a:pt x="276238" y="75984"/>
                    <a:pt x="276064" y="85459"/>
                    <a:pt x="275915" y="87642"/>
                  </a:cubicBezTo>
                  <a:cubicBezTo>
                    <a:pt x="275766" y="89825"/>
                    <a:pt x="274774" y="91859"/>
                    <a:pt x="272939" y="93744"/>
                  </a:cubicBezTo>
                  <a:cubicBezTo>
                    <a:pt x="271103" y="95629"/>
                    <a:pt x="268697" y="96572"/>
                    <a:pt x="265720" y="96572"/>
                  </a:cubicBezTo>
                  <a:cubicBezTo>
                    <a:pt x="259271" y="96572"/>
                    <a:pt x="255501" y="93297"/>
                    <a:pt x="254409" y="86749"/>
                  </a:cubicBezTo>
                  <a:cubicBezTo>
                    <a:pt x="253318" y="80200"/>
                    <a:pt x="252772" y="69138"/>
                    <a:pt x="252772" y="53560"/>
                  </a:cubicBezTo>
                  <a:lnTo>
                    <a:pt x="252772" y="38529"/>
                  </a:lnTo>
                  <a:lnTo>
                    <a:pt x="192646" y="38529"/>
                  </a:lnTo>
                  <a:lnTo>
                    <a:pt x="192646" y="51625"/>
                  </a:lnTo>
                  <a:cubicBezTo>
                    <a:pt x="192646" y="74049"/>
                    <a:pt x="195126" y="90618"/>
                    <a:pt x="200087" y="101334"/>
                  </a:cubicBezTo>
                  <a:cubicBezTo>
                    <a:pt x="205048" y="112050"/>
                    <a:pt x="213432" y="120111"/>
                    <a:pt x="225239" y="125519"/>
                  </a:cubicBezTo>
                  <a:cubicBezTo>
                    <a:pt x="237046" y="130926"/>
                    <a:pt x="250689" y="133630"/>
                    <a:pt x="266167" y="133630"/>
                  </a:cubicBezTo>
                  <a:cubicBezTo>
                    <a:pt x="279958" y="133630"/>
                    <a:pt x="291641" y="131819"/>
                    <a:pt x="301216" y="128198"/>
                  </a:cubicBezTo>
                  <a:cubicBezTo>
                    <a:pt x="310791" y="124576"/>
                    <a:pt x="318257" y="119367"/>
                    <a:pt x="323615" y="112571"/>
                  </a:cubicBezTo>
                  <a:cubicBezTo>
                    <a:pt x="328972" y="105774"/>
                    <a:pt x="332470" y="98382"/>
                    <a:pt x="334107" y="90395"/>
                  </a:cubicBezTo>
                  <a:cubicBezTo>
                    <a:pt x="335744" y="82408"/>
                    <a:pt x="336563" y="69882"/>
                    <a:pt x="336563" y="52816"/>
                  </a:cubicBezTo>
                  <a:lnTo>
                    <a:pt x="336563" y="23539"/>
                  </a:lnTo>
                  <a:lnTo>
                    <a:pt x="344693" y="26943"/>
                  </a:lnTo>
                  <a:cubicBezTo>
                    <a:pt x="373310" y="39188"/>
                    <a:pt x="401713" y="49930"/>
                    <a:pt x="432051" y="57234"/>
                  </a:cubicBezTo>
                  <a:cubicBezTo>
                    <a:pt x="457872" y="63679"/>
                    <a:pt x="484337" y="69049"/>
                    <a:pt x="509511" y="77642"/>
                  </a:cubicBezTo>
                  <a:cubicBezTo>
                    <a:pt x="525864" y="83227"/>
                    <a:pt x="548672" y="89028"/>
                    <a:pt x="558785" y="104066"/>
                  </a:cubicBezTo>
                  <a:cubicBezTo>
                    <a:pt x="560722" y="106859"/>
                    <a:pt x="559646" y="110296"/>
                    <a:pt x="557279" y="112229"/>
                  </a:cubicBezTo>
                  <a:cubicBezTo>
                    <a:pt x="557279" y="115451"/>
                    <a:pt x="555557" y="118674"/>
                    <a:pt x="551900" y="120178"/>
                  </a:cubicBezTo>
                  <a:cubicBezTo>
                    <a:pt x="527371" y="129415"/>
                    <a:pt x="503702" y="140371"/>
                    <a:pt x="480034" y="151757"/>
                  </a:cubicBezTo>
                  <a:cubicBezTo>
                    <a:pt x="502411" y="182692"/>
                    <a:pt x="490577" y="313951"/>
                    <a:pt x="489501" y="334789"/>
                  </a:cubicBezTo>
                  <a:cubicBezTo>
                    <a:pt x="489501" y="334789"/>
                    <a:pt x="489501" y="335004"/>
                    <a:pt x="489501" y="335004"/>
                  </a:cubicBezTo>
                  <a:cubicBezTo>
                    <a:pt x="489717" y="335219"/>
                    <a:pt x="489931" y="335433"/>
                    <a:pt x="490147" y="335648"/>
                  </a:cubicBezTo>
                  <a:cubicBezTo>
                    <a:pt x="507790" y="363147"/>
                    <a:pt x="521776" y="440913"/>
                    <a:pt x="464111" y="418787"/>
                  </a:cubicBezTo>
                  <a:cubicBezTo>
                    <a:pt x="424305" y="403533"/>
                    <a:pt x="437430" y="338656"/>
                    <a:pt x="473794" y="328129"/>
                  </a:cubicBezTo>
                  <a:cubicBezTo>
                    <a:pt x="476806" y="271415"/>
                    <a:pt x="480679" y="213197"/>
                    <a:pt x="466694" y="157987"/>
                  </a:cubicBezTo>
                  <a:cubicBezTo>
                    <a:pt x="445607" y="168084"/>
                    <a:pt x="424305" y="178180"/>
                    <a:pt x="402572" y="187203"/>
                  </a:cubicBezTo>
                  <a:cubicBezTo>
                    <a:pt x="375461" y="198375"/>
                    <a:pt x="345338" y="207183"/>
                    <a:pt x="320594" y="222864"/>
                  </a:cubicBezTo>
                  <a:cubicBezTo>
                    <a:pt x="307038" y="231243"/>
                    <a:pt x="295634" y="239191"/>
                    <a:pt x="280357" y="237688"/>
                  </a:cubicBezTo>
                  <a:cubicBezTo>
                    <a:pt x="278851" y="241555"/>
                    <a:pt x="274762" y="244347"/>
                    <a:pt x="270029" y="241555"/>
                  </a:cubicBezTo>
                  <a:cubicBezTo>
                    <a:pt x="218389" y="209760"/>
                    <a:pt x="158356" y="197515"/>
                    <a:pt x="105210" y="169158"/>
                  </a:cubicBezTo>
                  <a:cubicBezTo>
                    <a:pt x="85414" y="158632"/>
                    <a:pt x="66479" y="147031"/>
                    <a:pt x="46684" y="136504"/>
                  </a:cubicBezTo>
                  <a:cubicBezTo>
                    <a:pt x="33129" y="129415"/>
                    <a:pt x="14839" y="125763"/>
                    <a:pt x="2359" y="117600"/>
                  </a:cubicBezTo>
                  <a:cubicBezTo>
                    <a:pt x="207" y="116311"/>
                    <a:pt x="-868" y="112874"/>
                    <a:pt x="853" y="110726"/>
                  </a:cubicBezTo>
                  <a:cubicBezTo>
                    <a:pt x="-223" y="108363"/>
                    <a:pt x="207" y="105355"/>
                    <a:pt x="3220" y="104066"/>
                  </a:cubicBezTo>
                  <a:cubicBezTo>
                    <a:pt x="51633" y="83012"/>
                    <a:pt x="103919" y="70552"/>
                    <a:pt x="151256" y="46922"/>
                  </a:cubicBezTo>
                  <a:cubicBezTo>
                    <a:pt x="168900" y="38114"/>
                    <a:pt x="186544" y="28071"/>
                    <a:pt x="204699" y="19424"/>
                  </a:cubicBezTo>
                  <a:lnTo>
                    <a:pt x="234008" y="9507"/>
                  </a:lnTo>
                  <a:lnTo>
                    <a:pt x="252772" y="9507"/>
                  </a:lnTo>
                  <a:lnTo>
                    <a:pt x="253166" y="3025"/>
                  </a:lnTo>
                  <a:lnTo>
                    <a:pt x="261207" y="304"/>
                  </a:lnTo>
                  <a:cubicBezTo>
                    <a:pt x="262068" y="90"/>
                    <a:pt x="262929" y="-125"/>
                    <a:pt x="263790" y="90"/>
                  </a:cubicBezTo>
                  <a:close/>
                  <a:moveTo>
                    <a:pt x="310266" y="210835"/>
                  </a:moveTo>
                  <a:cubicBezTo>
                    <a:pt x="309189" y="211264"/>
                    <a:pt x="308114" y="211479"/>
                    <a:pt x="307038" y="211908"/>
                  </a:cubicBezTo>
                  <a:cubicBezTo>
                    <a:pt x="304887" y="213412"/>
                    <a:pt x="302735" y="214916"/>
                    <a:pt x="300583" y="216205"/>
                  </a:cubicBezTo>
                  <a:cubicBezTo>
                    <a:pt x="300583" y="216420"/>
                    <a:pt x="300583" y="216849"/>
                    <a:pt x="300583" y="217064"/>
                  </a:cubicBezTo>
                  <a:cubicBezTo>
                    <a:pt x="303810" y="214916"/>
                    <a:pt x="307038" y="212768"/>
                    <a:pt x="310266" y="210835"/>
                  </a:cubicBezTo>
                  <a:close/>
                  <a:moveTo>
                    <a:pt x="343186" y="48855"/>
                  </a:moveTo>
                  <a:cubicBezTo>
                    <a:pt x="344908" y="49500"/>
                    <a:pt x="346629" y="50359"/>
                    <a:pt x="348351" y="51004"/>
                  </a:cubicBezTo>
                  <a:cubicBezTo>
                    <a:pt x="356096" y="53796"/>
                    <a:pt x="364057" y="56804"/>
                    <a:pt x="371804" y="59596"/>
                  </a:cubicBezTo>
                  <a:cubicBezTo>
                    <a:pt x="362552" y="55515"/>
                    <a:pt x="352869" y="51648"/>
                    <a:pt x="343186" y="48855"/>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sp>
          <p:nvSpPr>
            <p:cNvPr id="96" name="文本框 95"/>
            <p:cNvSpPr txBox="1"/>
            <p:nvPr/>
          </p:nvSpPr>
          <p:spPr>
            <a:xfrm>
              <a:off x="3841089" y="2030479"/>
              <a:ext cx="323555" cy="178528"/>
            </a:xfrm>
            <a:custGeom>
              <a:avLst/>
              <a:gdLst/>
              <a:ahLst/>
              <a:cxnLst/>
              <a:rect l="l" t="t" r="r" b="b"/>
              <a:pathLst>
                <a:path w="323555" h="178528">
                  <a:moveTo>
                    <a:pt x="307112" y="995"/>
                  </a:moveTo>
                  <a:cubicBezTo>
                    <a:pt x="309048" y="995"/>
                    <a:pt x="311200" y="2069"/>
                    <a:pt x="312275" y="3787"/>
                  </a:cubicBezTo>
                  <a:cubicBezTo>
                    <a:pt x="318300" y="14099"/>
                    <a:pt x="315503" y="29137"/>
                    <a:pt x="316148" y="40737"/>
                  </a:cubicBezTo>
                  <a:cubicBezTo>
                    <a:pt x="316794" y="56848"/>
                    <a:pt x="317439" y="72744"/>
                    <a:pt x="318300" y="88856"/>
                  </a:cubicBezTo>
                  <a:cubicBezTo>
                    <a:pt x="320022" y="113990"/>
                    <a:pt x="329704" y="144280"/>
                    <a:pt x="317439" y="167910"/>
                  </a:cubicBezTo>
                  <a:cubicBezTo>
                    <a:pt x="317225" y="170703"/>
                    <a:pt x="315718" y="173495"/>
                    <a:pt x="313136" y="174355"/>
                  </a:cubicBezTo>
                  <a:cubicBezTo>
                    <a:pt x="310555" y="177147"/>
                    <a:pt x="306251" y="176718"/>
                    <a:pt x="304314" y="174355"/>
                  </a:cubicBezTo>
                  <a:cubicBezTo>
                    <a:pt x="281291" y="172636"/>
                    <a:pt x="258913" y="168984"/>
                    <a:pt x="235460" y="169628"/>
                  </a:cubicBezTo>
                  <a:cubicBezTo>
                    <a:pt x="207702" y="170488"/>
                    <a:pt x="180161" y="172851"/>
                    <a:pt x="152618" y="174140"/>
                  </a:cubicBezTo>
                  <a:cubicBezTo>
                    <a:pt x="123785" y="175428"/>
                    <a:pt x="94953" y="178007"/>
                    <a:pt x="66335" y="178221"/>
                  </a:cubicBezTo>
                  <a:cubicBezTo>
                    <a:pt x="51058" y="178221"/>
                    <a:pt x="27604" y="180584"/>
                    <a:pt x="12757" y="172207"/>
                  </a:cubicBezTo>
                  <a:cubicBezTo>
                    <a:pt x="11466" y="172207"/>
                    <a:pt x="9959" y="171776"/>
                    <a:pt x="8668" y="170488"/>
                  </a:cubicBezTo>
                  <a:cubicBezTo>
                    <a:pt x="-6393" y="156309"/>
                    <a:pt x="2429" y="122798"/>
                    <a:pt x="3935" y="104753"/>
                  </a:cubicBezTo>
                  <a:cubicBezTo>
                    <a:pt x="6517" y="72100"/>
                    <a:pt x="923" y="39448"/>
                    <a:pt x="2429" y="6795"/>
                  </a:cubicBezTo>
                  <a:cubicBezTo>
                    <a:pt x="2644" y="4217"/>
                    <a:pt x="4366" y="2499"/>
                    <a:pt x="6517" y="1854"/>
                  </a:cubicBezTo>
                  <a:cubicBezTo>
                    <a:pt x="8023" y="781"/>
                    <a:pt x="10390" y="350"/>
                    <a:pt x="12757" y="1425"/>
                  </a:cubicBezTo>
                  <a:cubicBezTo>
                    <a:pt x="40945" y="14314"/>
                    <a:pt x="68702" y="28062"/>
                    <a:pt x="97965" y="38373"/>
                  </a:cubicBezTo>
                  <a:cubicBezTo>
                    <a:pt x="120988" y="46537"/>
                    <a:pt x="150682" y="59641"/>
                    <a:pt x="175427" y="57277"/>
                  </a:cubicBezTo>
                  <a:cubicBezTo>
                    <a:pt x="218676" y="52981"/>
                    <a:pt x="265368" y="27203"/>
                    <a:pt x="299796" y="1425"/>
                  </a:cubicBezTo>
                  <a:cubicBezTo>
                    <a:pt x="302162" y="-509"/>
                    <a:pt x="304960" y="-294"/>
                    <a:pt x="307112" y="995"/>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solidFill>
                  <a:schemeClr val="bg1"/>
                </a:solidFill>
                <a:latin typeface="Impact" panose="020B0806030902050204" pitchFamily="34" charset="0"/>
                <a:sym typeface="Impact" panose="020B0806030902050204" pitchFamily="34" charset="0"/>
              </a:endParaRPr>
            </a:p>
          </p:txBody>
        </p:sp>
      </p:grpSp>
      <p:sp>
        <p:nvSpPr>
          <p:cNvPr id="99"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100"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101" name="îşḷïḑe"/>
            <p:cNvGrpSpPr/>
            <p:nvPr/>
          </p:nvGrpSpPr>
          <p:grpSpPr>
            <a:xfrm>
              <a:off x="2195845" y="2493506"/>
              <a:ext cx="1885155" cy="1889098"/>
              <a:chOff x="1801111" y="2332774"/>
              <a:chExt cx="2180165" cy="2184725"/>
            </a:xfrm>
          </p:grpSpPr>
          <p:sp>
            <p:nvSpPr>
              <p:cNvPr id="111"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6"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7"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8"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9"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0"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1"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02"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3"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6"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8"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162" name="直接连接符 161"/>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14199" r="14175"/>
          <a:stretch>
            <a:fillRect/>
          </a:stretch>
        </p:blipFill>
        <p:spPr>
          <a:xfrm>
            <a:off x="0" y="1158875"/>
            <a:ext cx="12192000" cy="4540250"/>
          </a:xfrm>
          <a:prstGeom prst="rect">
            <a:avLst/>
          </a:prstGeom>
        </p:spPr>
      </p:pic>
      <p:sp>
        <p:nvSpPr>
          <p:cNvPr id="7" name="矩形 6"/>
          <p:cNvSpPr/>
          <p:nvPr userDrawn="1"/>
        </p:nvSpPr>
        <p:spPr>
          <a:xfrm>
            <a:off x="0" y="1158875"/>
            <a:ext cx="12192001" cy="454025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îşḷïḑe"/>
          <p:cNvGrpSpPr/>
          <p:nvPr userDrawn="1"/>
        </p:nvGrpSpPr>
        <p:grpSpPr>
          <a:xfrm>
            <a:off x="4646714" y="2050181"/>
            <a:ext cx="2898573" cy="2904635"/>
            <a:chOff x="1801111" y="2332774"/>
            <a:chExt cx="2180165" cy="2184725"/>
          </a:xfrm>
          <a:solidFill>
            <a:schemeClr val="bg1"/>
          </a:solidFill>
        </p:grpSpPr>
        <p:sp>
          <p:nvSpPr>
            <p:cNvPr id="9"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 name="ïšḻídé"/>
            <p:cNvSpPr/>
            <p:nvPr/>
          </p:nvSpPr>
          <p:spPr bwMode="auto">
            <a:xfrm>
              <a:off x="2772608" y="3404608"/>
              <a:ext cx="232612" cy="23717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5"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6"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0"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3"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6"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7"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8"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9"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64" name="Rectangle 89"/>
          <p:cNvSpPr/>
          <p:nvPr userDrawn="1"/>
        </p:nvSpPr>
        <p:spPr>
          <a:xfrm>
            <a:off x="503944" y="3103583"/>
            <a:ext cx="319692" cy="610644"/>
          </a:xfrm>
          <a:custGeom>
            <a:avLst/>
            <a:gdLst>
              <a:gd name="T0" fmla="*/ 357 w 3581"/>
              <a:gd name="T1" fmla="*/ 3423 h 6849"/>
              <a:gd name="T2" fmla="*/ 3527 w 3581"/>
              <a:gd name="T3" fmla="*/ 253 h 6849"/>
              <a:gd name="T4" fmla="*/ 3524 w 3581"/>
              <a:gd name="T5" fmla="*/ 52 h 6849"/>
              <a:gd name="T6" fmla="*/ 3326 w 3581"/>
              <a:gd name="T7" fmla="*/ 52 h 6849"/>
              <a:gd name="T8" fmla="*/ 55 w 3581"/>
              <a:gd name="T9" fmla="*/ 3324 h 6849"/>
              <a:gd name="T10" fmla="*/ 55 w 3581"/>
              <a:gd name="T11" fmla="*/ 3524 h 6849"/>
              <a:gd name="T12" fmla="*/ 3326 w 3581"/>
              <a:gd name="T13" fmla="*/ 6795 h 6849"/>
              <a:gd name="T14" fmla="*/ 3527 w 3581"/>
              <a:gd name="T15" fmla="*/ 6792 h 6849"/>
              <a:gd name="T16" fmla="*/ 3527 w 3581"/>
              <a:gd name="T17" fmla="*/ 6595 h 6849"/>
              <a:gd name="T18" fmla="*/ 357 w 3581"/>
              <a:gd name="T19" fmla="*/ 3423 h 6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1" h="6849">
                <a:moveTo>
                  <a:pt x="357" y="3423"/>
                </a:moveTo>
                <a:lnTo>
                  <a:pt x="3527" y="253"/>
                </a:lnTo>
                <a:cubicBezTo>
                  <a:pt x="3581" y="196"/>
                  <a:pt x="3579" y="107"/>
                  <a:pt x="3524" y="52"/>
                </a:cubicBezTo>
                <a:cubicBezTo>
                  <a:pt x="3468" y="0"/>
                  <a:pt x="3382" y="0"/>
                  <a:pt x="3326" y="52"/>
                </a:cubicBezTo>
                <a:lnTo>
                  <a:pt x="55" y="3324"/>
                </a:lnTo>
                <a:cubicBezTo>
                  <a:pt x="0" y="3379"/>
                  <a:pt x="0" y="3469"/>
                  <a:pt x="55" y="3524"/>
                </a:cubicBezTo>
                <a:lnTo>
                  <a:pt x="3326" y="6795"/>
                </a:lnTo>
                <a:cubicBezTo>
                  <a:pt x="3383" y="6849"/>
                  <a:pt x="3473" y="6848"/>
                  <a:pt x="3527" y="6792"/>
                </a:cubicBezTo>
                <a:cubicBezTo>
                  <a:pt x="3579" y="6737"/>
                  <a:pt x="3579" y="6650"/>
                  <a:pt x="3527" y="6595"/>
                </a:cubicBezTo>
                <a:lnTo>
                  <a:pt x="357" y="34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Rectangle 89"/>
          <p:cNvSpPr/>
          <p:nvPr userDrawn="1"/>
        </p:nvSpPr>
        <p:spPr>
          <a:xfrm flipH="1">
            <a:off x="11358790" y="3103583"/>
            <a:ext cx="319692" cy="610644"/>
          </a:xfrm>
          <a:custGeom>
            <a:avLst/>
            <a:gdLst>
              <a:gd name="T0" fmla="*/ 357 w 3581"/>
              <a:gd name="T1" fmla="*/ 3423 h 6849"/>
              <a:gd name="T2" fmla="*/ 3527 w 3581"/>
              <a:gd name="T3" fmla="*/ 253 h 6849"/>
              <a:gd name="T4" fmla="*/ 3524 w 3581"/>
              <a:gd name="T5" fmla="*/ 52 h 6849"/>
              <a:gd name="T6" fmla="*/ 3326 w 3581"/>
              <a:gd name="T7" fmla="*/ 52 h 6849"/>
              <a:gd name="T8" fmla="*/ 55 w 3581"/>
              <a:gd name="T9" fmla="*/ 3324 h 6849"/>
              <a:gd name="T10" fmla="*/ 55 w 3581"/>
              <a:gd name="T11" fmla="*/ 3524 h 6849"/>
              <a:gd name="T12" fmla="*/ 3326 w 3581"/>
              <a:gd name="T13" fmla="*/ 6795 h 6849"/>
              <a:gd name="T14" fmla="*/ 3527 w 3581"/>
              <a:gd name="T15" fmla="*/ 6792 h 6849"/>
              <a:gd name="T16" fmla="*/ 3527 w 3581"/>
              <a:gd name="T17" fmla="*/ 6595 h 6849"/>
              <a:gd name="T18" fmla="*/ 357 w 3581"/>
              <a:gd name="T19" fmla="*/ 3423 h 6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1" h="6849">
                <a:moveTo>
                  <a:pt x="357" y="3423"/>
                </a:moveTo>
                <a:lnTo>
                  <a:pt x="3527" y="253"/>
                </a:lnTo>
                <a:cubicBezTo>
                  <a:pt x="3581" y="196"/>
                  <a:pt x="3579" y="107"/>
                  <a:pt x="3524" y="52"/>
                </a:cubicBezTo>
                <a:cubicBezTo>
                  <a:pt x="3468" y="0"/>
                  <a:pt x="3382" y="0"/>
                  <a:pt x="3326" y="52"/>
                </a:cubicBezTo>
                <a:lnTo>
                  <a:pt x="55" y="3324"/>
                </a:lnTo>
                <a:cubicBezTo>
                  <a:pt x="0" y="3379"/>
                  <a:pt x="0" y="3469"/>
                  <a:pt x="55" y="3524"/>
                </a:cubicBezTo>
                <a:lnTo>
                  <a:pt x="3326" y="6795"/>
                </a:lnTo>
                <a:cubicBezTo>
                  <a:pt x="3383" y="6849"/>
                  <a:pt x="3473" y="6848"/>
                  <a:pt x="3527" y="6792"/>
                </a:cubicBezTo>
                <a:cubicBezTo>
                  <a:pt x="3579" y="6737"/>
                  <a:pt x="3579" y="6650"/>
                  <a:pt x="3527" y="6595"/>
                </a:cubicBezTo>
                <a:lnTo>
                  <a:pt x="357" y="34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自定义版式">
    <p:bg>
      <p:bgPr>
        <a:pattFill prst="pct5">
          <a:fgClr>
            <a:srgbClr val="CCE4F5"/>
          </a:fgClr>
          <a:bgClr>
            <a:schemeClr val="bg1"/>
          </a:bgClr>
        </a:patt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7366" r="44856"/>
          <a:stretch>
            <a:fillRect/>
          </a:stretch>
        </p:blipFill>
        <p:spPr>
          <a:xfrm flipH="1">
            <a:off x="-1" y="-25400"/>
            <a:ext cx="12192001" cy="6858000"/>
          </a:xfrm>
          <a:prstGeom prst="rect">
            <a:avLst/>
          </a:prstGeom>
        </p:spPr>
      </p:pic>
      <p:sp>
        <p:nvSpPr>
          <p:cNvPr id="4" name="矩形 3"/>
          <p:cNvSpPr/>
          <p:nvPr userDrawn="1"/>
        </p:nvSpPr>
        <p:spPr>
          <a:xfrm>
            <a:off x="0" y="-25400"/>
            <a:ext cx="12192000" cy="68834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pic>
        <p:nvPicPr>
          <p:cNvPr id="5" name="图片 4" descr="图片包含 天空, 户外, 建筑物&#10;&#10;自动生成的说明"/>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2974"/>
            <a:ext cx="6997430" cy="6790099"/>
          </a:xfrm>
          <a:prstGeom prst="rect">
            <a:avLst/>
          </a:prstGeom>
        </p:spPr>
      </p:pic>
      <p:sp>
        <p:nvSpPr>
          <p:cNvPr id="4" name="矩形 3"/>
          <p:cNvSpPr/>
          <p:nvPr userDrawn="1"/>
        </p:nvSpPr>
        <p:spPr>
          <a:xfrm>
            <a:off x="0" y="67900"/>
            <a:ext cx="12192000" cy="679009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B52E353-8C47-444C-9A0A-BB44E66737AA}" type="datetimeFigureOut">
              <a:rPr lang="zh-CN" altLang="en-US" smtClean="0"/>
              <a:t>2022/12/5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B14772-816E-4516-BC48-5765D8136130}" type="slidenum">
              <a:rPr lang="zh-CN" altLang="en-US" smtClean="0"/>
              <a:t>‹#›</a:t>
            </a:fld>
            <a:endParaRPr lang="zh-CN" altLang="en-US"/>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自定义版式">
    <p:bg>
      <p:bgPr>
        <a:pattFill prst="pct5">
          <a:fgClr>
            <a:srgbClr val="CCE4F5"/>
          </a:fgClr>
          <a:bgClr>
            <a:schemeClr val="bg1"/>
          </a:bgClr>
        </a:pattFill>
        <a:effectLst/>
      </p:bgPr>
    </p:bg>
    <p:spTree>
      <p:nvGrpSpPr>
        <p:cNvPr id="1" name=""/>
        <p:cNvGrpSpPr/>
        <p:nvPr/>
      </p:nvGrpSpPr>
      <p:grpSpPr>
        <a:xfrm>
          <a:off x="0" y="0"/>
          <a:ext cx="0" cy="0"/>
          <a:chOff x="0" y="0"/>
          <a:chExt cx="0" cy="0"/>
        </a:xfrm>
      </p:grpSpPr>
      <p:pic>
        <p:nvPicPr>
          <p:cNvPr id="11" name="图片 10" descr="图片包含 建筑物, 户外, 天空, 房屋&#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26111" r="26111"/>
          <a:stretch>
            <a:fillRect/>
          </a:stretch>
        </p:blipFill>
        <p:spPr>
          <a:xfrm>
            <a:off x="0" y="0"/>
            <a:ext cx="12192000" cy="6858000"/>
          </a:xfrm>
          <a:prstGeom prst="rect">
            <a:avLst/>
          </a:prstGeom>
        </p:spPr>
      </p:pic>
      <p:sp>
        <p:nvSpPr>
          <p:cNvPr id="16" name="矩形 15"/>
          <p:cNvSpPr/>
          <p:nvPr userDrawn="1"/>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p:cNvCxnSpPr/>
          <p:nvPr userDrawn="1"/>
        </p:nvCxnSpPr>
        <p:spPr>
          <a:xfrm flipV="1">
            <a:off x="4123202" y="1526508"/>
            <a:ext cx="792088" cy="792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userDrawn="1"/>
        </p:nvCxnSpPr>
        <p:spPr>
          <a:xfrm flipV="1">
            <a:off x="4655840" y="1219315"/>
            <a:ext cx="792088" cy="792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userDrawn="1"/>
        </p:nvCxnSpPr>
        <p:spPr>
          <a:xfrm flipV="1">
            <a:off x="2151832" y="5332125"/>
            <a:ext cx="520676" cy="5206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userDrawn="1"/>
        </p:nvCxnSpPr>
        <p:spPr>
          <a:xfrm flipV="1">
            <a:off x="1863800" y="5382477"/>
            <a:ext cx="520676" cy="5206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3" name="íSļíḍé"/>
          <p:cNvSpPr/>
          <p:nvPr userDrawn="1"/>
        </p:nvSpPr>
        <p:spPr bwMode="auto">
          <a:xfrm>
            <a:off x="1817845" y="5838648"/>
            <a:ext cx="114857" cy="114857"/>
          </a:xfrm>
          <a:prstGeom prst="ellipse">
            <a:avLst/>
          </a:prstGeom>
          <a:solidFill>
            <a:schemeClr val="tx1">
              <a:lumMod val="60000"/>
              <a:lumOff val="40000"/>
            </a:schemeClr>
          </a:solidFill>
          <a:ln w="19050">
            <a:noFill/>
            <a:round/>
          </a:ln>
        </p:spPr>
        <p:txBody>
          <a:bodyPr anchor="ctr"/>
          <a:lstStyle/>
          <a:p>
            <a:pPr algn="ctr"/>
            <a:endParaRPr/>
          </a:p>
        </p:txBody>
      </p:sp>
      <p:sp>
        <p:nvSpPr>
          <p:cNvPr id="134" name="iṧḻíḑè"/>
          <p:cNvSpPr/>
          <p:nvPr userDrawn="1"/>
        </p:nvSpPr>
        <p:spPr bwMode="auto">
          <a:xfrm>
            <a:off x="4851955" y="1471464"/>
            <a:ext cx="114857" cy="114857"/>
          </a:xfrm>
          <a:prstGeom prst="ellipse">
            <a:avLst/>
          </a:prstGeom>
          <a:solidFill>
            <a:schemeClr val="tx1">
              <a:lumMod val="60000"/>
              <a:lumOff val="40000"/>
            </a:schemeClr>
          </a:solidFill>
          <a:ln w="19050">
            <a:noFill/>
            <a:round/>
          </a:ln>
        </p:spPr>
        <p:txBody>
          <a:bodyPr anchor="ctr"/>
          <a:lstStyle/>
          <a:p>
            <a:pPr algn="ctr"/>
            <a:endParaRPr/>
          </a:p>
        </p:txBody>
      </p:sp>
      <p:cxnSp>
        <p:nvCxnSpPr>
          <p:cNvPr id="135" name="直接连接符 134"/>
          <p:cNvCxnSpPr/>
          <p:nvPr userDrawn="1"/>
        </p:nvCxnSpPr>
        <p:spPr>
          <a:xfrm>
            <a:off x="5447928" y="1220372"/>
            <a:ext cx="568389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userDrawn="1"/>
        </p:nvCxnSpPr>
        <p:spPr>
          <a:xfrm>
            <a:off x="2152113" y="5849956"/>
            <a:ext cx="89797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7" name="iŝlïḋè"/>
          <p:cNvSpPr/>
          <p:nvPr userDrawn="1"/>
        </p:nvSpPr>
        <p:spPr bwMode="auto">
          <a:xfrm flipH="1">
            <a:off x="7968343" y="730319"/>
            <a:ext cx="3331028" cy="762000"/>
          </a:xfrm>
          <a:prstGeom prst="homePlate">
            <a:avLst/>
          </a:prstGeom>
          <a:solidFill>
            <a:schemeClr val="tx2">
              <a:alpha val="14000"/>
            </a:schemeClr>
          </a:solidFill>
          <a:ln w="19050">
            <a:noFill/>
            <a:round/>
          </a:ln>
        </p:spPr>
        <p:txBody>
          <a:bodyPr wrap="square" lIns="91440" tIns="45720" rIns="91440" bIns="45720" anchor="ctr">
            <a:normAutofit/>
          </a:bodyPr>
          <a:lstStyle/>
          <a:p>
            <a:pPr algn="ctr"/>
            <a:endParaRPr/>
          </a:p>
        </p:txBody>
      </p:sp>
      <p:sp>
        <p:nvSpPr>
          <p:cNvPr id="138" name="íšļîďè"/>
          <p:cNvSpPr/>
          <p:nvPr userDrawn="1"/>
        </p:nvSpPr>
        <p:spPr bwMode="auto">
          <a:xfrm flipH="1">
            <a:off x="8066314" y="839124"/>
            <a:ext cx="3109288" cy="762000"/>
          </a:xfrm>
          <a:prstGeom prst="homePlate">
            <a:avLst/>
          </a:prstGeom>
          <a:solidFill>
            <a:schemeClr val="bg1">
              <a:lumMod val="50000"/>
            </a:schemeClr>
          </a:solidFill>
          <a:ln w="19050">
            <a:noFill/>
            <a:round/>
          </a:ln>
        </p:spPr>
        <p:txBody>
          <a:bodyPr rot="0" spcFirstLastPara="0" vert="horz" wrap="square" lIns="91440" tIns="45720" rIns="91440" bIns="45720" anchor="ctr" anchorCtr="1" forceAA="0" compatLnSpc="1">
            <a:normAutofit/>
          </a:bodyPr>
          <a:lstStyle/>
          <a:p>
            <a:pPr algn="ctr"/>
            <a:r>
              <a:rPr lang="en-US" altLang="zh-CN" sz="3200" b="1" dirty="0">
                <a:solidFill>
                  <a:schemeClr val="bg1">
                    <a:lumMod val="100000"/>
                  </a:schemeClr>
                </a:solidFill>
                <a:latin typeface="Impact" panose="020B0806030902050204" pitchFamily="34" charset="0"/>
                <a:sym typeface="Impact" panose="020B0806030902050204" pitchFamily="34" charset="0"/>
              </a:rPr>
              <a:t>CONTENTS</a:t>
            </a:r>
          </a:p>
        </p:txBody>
      </p:sp>
      <p:grpSp>
        <p:nvGrpSpPr>
          <p:cNvPr id="139" name="组合 138"/>
          <p:cNvGrpSpPr/>
          <p:nvPr userDrawn="1"/>
        </p:nvGrpSpPr>
        <p:grpSpPr>
          <a:xfrm>
            <a:off x="1353123" y="1992305"/>
            <a:ext cx="3359953" cy="3407049"/>
            <a:chOff x="1321877" y="1752089"/>
            <a:chExt cx="3359953" cy="3407049"/>
          </a:xfrm>
        </p:grpSpPr>
        <p:sp>
          <p:nvSpPr>
            <p:cNvPr id="140" name="îśļiḍê"/>
            <p:cNvSpPr/>
            <p:nvPr/>
          </p:nvSpPr>
          <p:spPr bwMode="auto">
            <a:xfrm>
              <a:off x="2583794" y="5044281"/>
              <a:ext cx="114857" cy="114857"/>
            </a:xfrm>
            <a:prstGeom prst="ellipse">
              <a:avLst/>
            </a:prstGeom>
            <a:solidFill>
              <a:schemeClr val="tx1">
                <a:lumMod val="60000"/>
                <a:lumOff val="40000"/>
              </a:schemeClr>
            </a:solidFill>
            <a:ln w="19050">
              <a:noFill/>
              <a:round/>
            </a:ln>
          </p:spPr>
          <p:txBody>
            <a:bodyPr anchor="ctr"/>
            <a:lstStyle/>
            <a:p>
              <a:pPr algn="ctr"/>
              <a:endParaRPr/>
            </a:p>
          </p:txBody>
        </p:sp>
        <p:sp>
          <p:nvSpPr>
            <p:cNvPr id="141" name="ïṡḻïḋé"/>
            <p:cNvSpPr/>
            <p:nvPr/>
          </p:nvSpPr>
          <p:spPr bwMode="auto">
            <a:xfrm>
              <a:off x="4533095" y="1752089"/>
              <a:ext cx="114857" cy="114857"/>
            </a:xfrm>
            <a:prstGeom prst="ellipse">
              <a:avLst/>
            </a:prstGeom>
            <a:solidFill>
              <a:schemeClr val="tx1">
                <a:lumMod val="60000"/>
                <a:lumOff val="40000"/>
              </a:schemeClr>
            </a:solidFill>
            <a:ln w="19050">
              <a:noFill/>
              <a:round/>
            </a:ln>
          </p:spPr>
          <p:txBody>
            <a:bodyPr anchor="ctr"/>
            <a:lstStyle/>
            <a:p>
              <a:pPr algn="ctr"/>
              <a:endParaRPr dirty="0"/>
            </a:p>
          </p:txBody>
        </p:sp>
        <p:grpSp>
          <p:nvGrpSpPr>
            <p:cNvPr id="142" name="组合 141"/>
            <p:cNvGrpSpPr/>
            <p:nvPr/>
          </p:nvGrpSpPr>
          <p:grpSpPr>
            <a:xfrm>
              <a:off x="1479222" y="1906482"/>
              <a:ext cx="3045262" cy="3051632"/>
              <a:chOff x="1479222" y="1906482"/>
              <a:chExt cx="3045262" cy="3051632"/>
            </a:xfrm>
          </p:grpSpPr>
          <p:sp>
            <p:nvSpPr>
              <p:cNvPr id="147" name="îŝļíḑè"/>
              <p:cNvSpPr/>
              <p:nvPr/>
            </p:nvSpPr>
            <p:spPr bwMode="auto">
              <a:xfrm>
                <a:off x="1810507" y="2718760"/>
                <a:ext cx="296245" cy="283504"/>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îşḻiḑê"/>
              <p:cNvSpPr/>
              <p:nvPr/>
            </p:nvSpPr>
            <p:spPr bwMode="auto">
              <a:xfrm>
                <a:off x="2192758" y="2371548"/>
                <a:ext cx="232537" cy="273947"/>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išḻíḋê"/>
              <p:cNvSpPr/>
              <p:nvPr/>
            </p:nvSpPr>
            <p:spPr bwMode="auto">
              <a:xfrm>
                <a:off x="2632346" y="2132643"/>
                <a:ext cx="184754" cy="324913"/>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îşľíḓé"/>
              <p:cNvSpPr/>
              <p:nvPr/>
            </p:nvSpPr>
            <p:spPr bwMode="auto">
              <a:xfrm>
                <a:off x="3154755" y="2164497"/>
                <a:ext cx="258020" cy="273947"/>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iŝlîḋè"/>
              <p:cNvSpPr/>
              <p:nvPr/>
            </p:nvSpPr>
            <p:spPr bwMode="auto">
              <a:xfrm>
                <a:off x="3266245" y="2390660"/>
                <a:ext cx="25483" cy="54153"/>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ïṡļíḓe"/>
              <p:cNvSpPr/>
              <p:nvPr/>
            </p:nvSpPr>
            <p:spPr bwMode="auto">
              <a:xfrm>
                <a:off x="3591158" y="2438442"/>
                <a:ext cx="251650" cy="258020"/>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iSḻïďe"/>
              <p:cNvSpPr/>
              <p:nvPr/>
            </p:nvSpPr>
            <p:spPr bwMode="auto">
              <a:xfrm>
                <a:off x="2074899" y="2537189"/>
                <a:ext cx="1841173" cy="971554"/>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ísľïḋè"/>
              <p:cNvSpPr/>
              <p:nvPr/>
            </p:nvSpPr>
            <p:spPr bwMode="auto">
              <a:xfrm>
                <a:off x="2081269" y="2651864"/>
                <a:ext cx="1828431" cy="923772"/>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ïṣļîḑè"/>
              <p:cNvSpPr/>
              <p:nvPr/>
            </p:nvSpPr>
            <p:spPr bwMode="auto">
              <a:xfrm>
                <a:off x="2094011" y="2769726"/>
                <a:ext cx="1802948" cy="866435"/>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iṡḻïḍê"/>
              <p:cNvSpPr/>
              <p:nvPr/>
            </p:nvSpPr>
            <p:spPr bwMode="auto">
              <a:xfrm>
                <a:off x="2106753" y="2890772"/>
                <a:ext cx="1767909" cy="812283"/>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7" name="iSḷîde"/>
              <p:cNvSpPr/>
              <p:nvPr/>
            </p:nvSpPr>
            <p:spPr bwMode="auto">
              <a:xfrm>
                <a:off x="2135421" y="3002261"/>
                <a:ext cx="1726498" cy="758129"/>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8" name="íṣ1îde"/>
              <p:cNvSpPr/>
              <p:nvPr/>
            </p:nvSpPr>
            <p:spPr bwMode="auto">
              <a:xfrm>
                <a:off x="2062157" y="2498964"/>
                <a:ext cx="1866656" cy="949255"/>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9" name="ïšḻídé"/>
              <p:cNvSpPr/>
              <p:nvPr/>
            </p:nvSpPr>
            <p:spPr bwMode="auto">
              <a:xfrm>
                <a:off x="2836212" y="3403624"/>
                <a:ext cx="324913" cy="33128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0" name="iśľïďé"/>
              <p:cNvSpPr/>
              <p:nvPr/>
            </p:nvSpPr>
            <p:spPr bwMode="auto">
              <a:xfrm>
                <a:off x="2584566" y="3747649"/>
                <a:ext cx="391808" cy="579746"/>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1" name="îśḷiḋè"/>
              <p:cNvSpPr/>
              <p:nvPr/>
            </p:nvSpPr>
            <p:spPr bwMode="auto">
              <a:xfrm>
                <a:off x="3027338" y="3734908"/>
                <a:ext cx="404549" cy="592488"/>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2" name="íṡḷiḓê"/>
              <p:cNvSpPr/>
              <p:nvPr/>
            </p:nvSpPr>
            <p:spPr bwMode="auto">
              <a:xfrm>
                <a:off x="2154533" y="3833656"/>
                <a:ext cx="1688273" cy="586117"/>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3" name="iŝḻíḑé"/>
              <p:cNvSpPr/>
              <p:nvPr/>
            </p:nvSpPr>
            <p:spPr bwMode="auto">
              <a:xfrm>
                <a:off x="1730873" y="3496001"/>
                <a:ext cx="140158" cy="105119"/>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4" name="iSļíḑé"/>
              <p:cNvSpPr/>
              <p:nvPr/>
            </p:nvSpPr>
            <p:spPr bwMode="auto">
              <a:xfrm>
                <a:off x="1749985" y="3601119"/>
                <a:ext cx="140158" cy="127416"/>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5" name="íšľiḑe"/>
              <p:cNvSpPr/>
              <p:nvPr/>
            </p:nvSpPr>
            <p:spPr bwMode="auto">
              <a:xfrm>
                <a:off x="1778653" y="3722166"/>
                <a:ext cx="143346" cy="117861"/>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6" name="íś1íďê"/>
              <p:cNvSpPr/>
              <p:nvPr/>
            </p:nvSpPr>
            <p:spPr bwMode="auto">
              <a:xfrm>
                <a:off x="1816878" y="3820915"/>
                <a:ext cx="146529" cy="114675"/>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7" name="í$ľïḍé"/>
              <p:cNvSpPr/>
              <p:nvPr/>
            </p:nvSpPr>
            <p:spPr bwMode="auto">
              <a:xfrm>
                <a:off x="1842362" y="3919662"/>
                <a:ext cx="165641" cy="152900"/>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8" name="íš1idè"/>
              <p:cNvSpPr/>
              <p:nvPr/>
            </p:nvSpPr>
            <p:spPr bwMode="auto">
              <a:xfrm>
                <a:off x="1969778" y="4113974"/>
                <a:ext cx="130604" cy="133787"/>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9" name="ïšḷïḑê"/>
              <p:cNvSpPr/>
              <p:nvPr/>
            </p:nvSpPr>
            <p:spPr bwMode="auto">
              <a:xfrm>
                <a:off x="2030303" y="4187236"/>
                <a:ext cx="156087" cy="159271"/>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0" name="ï$ḷiḓè"/>
              <p:cNvSpPr/>
              <p:nvPr/>
            </p:nvSpPr>
            <p:spPr bwMode="auto">
              <a:xfrm>
                <a:off x="2122679" y="4279615"/>
                <a:ext cx="111490" cy="114675"/>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1" name="ïsḻîḑè"/>
              <p:cNvSpPr/>
              <p:nvPr/>
            </p:nvSpPr>
            <p:spPr bwMode="auto">
              <a:xfrm>
                <a:off x="2160904" y="4305098"/>
                <a:ext cx="165641" cy="175200"/>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2" name="ïşḷidè"/>
              <p:cNvSpPr/>
              <p:nvPr/>
            </p:nvSpPr>
            <p:spPr bwMode="auto">
              <a:xfrm>
                <a:off x="2253282" y="4407032"/>
                <a:ext cx="140158" cy="152900"/>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3" name="iśļïďé"/>
              <p:cNvSpPr/>
              <p:nvPr/>
            </p:nvSpPr>
            <p:spPr bwMode="auto">
              <a:xfrm>
                <a:off x="2485816" y="4505779"/>
                <a:ext cx="117861" cy="152900"/>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4" name="îṡḷiḍé"/>
              <p:cNvSpPr/>
              <p:nvPr/>
            </p:nvSpPr>
            <p:spPr bwMode="auto">
              <a:xfrm>
                <a:off x="2616420" y="4540819"/>
                <a:ext cx="121046" cy="136973"/>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5" name="íṣļíḋé"/>
              <p:cNvSpPr/>
              <p:nvPr/>
            </p:nvSpPr>
            <p:spPr bwMode="auto">
              <a:xfrm>
                <a:off x="2731095" y="4559931"/>
                <a:ext cx="111490" cy="152900"/>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6" name="i$ļiďè"/>
              <p:cNvSpPr/>
              <p:nvPr/>
            </p:nvSpPr>
            <p:spPr bwMode="auto">
              <a:xfrm>
                <a:off x="2842583" y="4572673"/>
                <a:ext cx="41411" cy="140158"/>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7" name="ïšlîḋe"/>
              <p:cNvSpPr/>
              <p:nvPr/>
            </p:nvSpPr>
            <p:spPr bwMode="auto">
              <a:xfrm>
                <a:off x="3008226" y="4579044"/>
                <a:ext cx="105119" cy="140158"/>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8" name="îṣḻíḑè"/>
              <p:cNvSpPr/>
              <p:nvPr/>
            </p:nvSpPr>
            <p:spPr bwMode="auto">
              <a:xfrm>
                <a:off x="3129272" y="4572673"/>
                <a:ext cx="105119" cy="133787"/>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9" name="islïḍè"/>
              <p:cNvSpPr/>
              <p:nvPr/>
            </p:nvSpPr>
            <p:spPr bwMode="auto">
              <a:xfrm>
                <a:off x="3186609" y="4547190"/>
                <a:ext cx="98748" cy="146529"/>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0" name="îṧḷiḋê"/>
              <p:cNvSpPr/>
              <p:nvPr/>
            </p:nvSpPr>
            <p:spPr bwMode="auto">
              <a:xfrm>
                <a:off x="3291730" y="4512149"/>
                <a:ext cx="127416" cy="152900"/>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1" name="ïṥļidê"/>
              <p:cNvSpPr/>
              <p:nvPr/>
            </p:nvSpPr>
            <p:spPr bwMode="auto">
              <a:xfrm>
                <a:off x="3400033" y="4480295"/>
                <a:ext cx="143346" cy="152900"/>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2" name="ï$ľíde"/>
              <p:cNvSpPr/>
              <p:nvPr/>
            </p:nvSpPr>
            <p:spPr bwMode="auto">
              <a:xfrm>
                <a:off x="3517893" y="4432515"/>
                <a:ext cx="133787" cy="159271"/>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3" name="íS1îḍê"/>
              <p:cNvSpPr/>
              <p:nvPr/>
            </p:nvSpPr>
            <p:spPr bwMode="auto">
              <a:xfrm>
                <a:off x="3584787" y="4400661"/>
                <a:ext cx="146529" cy="124232"/>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4" name="ïṧ1íde"/>
              <p:cNvSpPr/>
              <p:nvPr/>
            </p:nvSpPr>
            <p:spPr bwMode="auto">
              <a:xfrm>
                <a:off x="3715388" y="4247761"/>
                <a:ext cx="152900" cy="146529"/>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5" name="î$ḷiḍe"/>
              <p:cNvSpPr/>
              <p:nvPr/>
            </p:nvSpPr>
            <p:spPr bwMode="auto">
              <a:xfrm>
                <a:off x="3795026" y="4145828"/>
                <a:ext cx="172012" cy="168829"/>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6" name="îṣļíḓé"/>
              <p:cNvSpPr/>
              <p:nvPr/>
            </p:nvSpPr>
            <p:spPr bwMode="auto">
              <a:xfrm>
                <a:off x="3874660" y="4113974"/>
                <a:ext cx="127416" cy="92378"/>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7" name="îṥļiḓè"/>
              <p:cNvSpPr/>
              <p:nvPr/>
            </p:nvSpPr>
            <p:spPr bwMode="auto">
              <a:xfrm>
                <a:off x="3896959" y="3999298"/>
                <a:ext cx="149716" cy="140158"/>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8" name="iş1iḍè"/>
              <p:cNvSpPr/>
              <p:nvPr/>
            </p:nvSpPr>
            <p:spPr bwMode="auto">
              <a:xfrm>
                <a:off x="3954296" y="3929219"/>
                <a:ext cx="159271" cy="130603"/>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9" name="işľïḍé"/>
              <p:cNvSpPr/>
              <p:nvPr/>
            </p:nvSpPr>
            <p:spPr bwMode="auto">
              <a:xfrm>
                <a:off x="3995706" y="3855953"/>
                <a:ext cx="159271" cy="117861"/>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0" name="ïṣľíḑê"/>
              <p:cNvSpPr/>
              <p:nvPr/>
            </p:nvSpPr>
            <p:spPr bwMode="auto">
              <a:xfrm>
                <a:off x="4040302" y="3760391"/>
                <a:ext cx="140158" cy="114675"/>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1" name="iṥḷiḑè"/>
              <p:cNvSpPr/>
              <p:nvPr/>
            </p:nvSpPr>
            <p:spPr bwMode="auto">
              <a:xfrm>
                <a:off x="4062600" y="3709425"/>
                <a:ext cx="130604" cy="66894"/>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2" name="î$lídê"/>
              <p:cNvSpPr/>
              <p:nvPr/>
            </p:nvSpPr>
            <p:spPr bwMode="auto">
              <a:xfrm>
                <a:off x="4075342" y="3607490"/>
                <a:ext cx="136975" cy="101933"/>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3" name="iṧ1ïḋe"/>
              <p:cNvSpPr/>
              <p:nvPr/>
            </p:nvSpPr>
            <p:spPr bwMode="auto">
              <a:xfrm>
                <a:off x="4094454" y="3496001"/>
                <a:ext cx="140158" cy="111490"/>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4" name="iṡḷídè"/>
              <p:cNvSpPr/>
              <p:nvPr/>
            </p:nvSpPr>
            <p:spPr bwMode="auto">
              <a:xfrm>
                <a:off x="2896737" y="4579044"/>
                <a:ext cx="105119" cy="140158"/>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5" name="ïṧliḍe"/>
              <p:cNvSpPr/>
              <p:nvPr/>
            </p:nvSpPr>
            <p:spPr bwMode="auto">
              <a:xfrm>
                <a:off x="3909701" y="2823878"/>
                <a:ext cx="92378" cy="31854"/>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6" name="íS1ïďe"/>
              <p:cNvSpPr/>
              <p:nvPr/>
            </p:nvSpPr>
            <p:spPr bwMode="auto">
              <a:xfrm>
                <a:off x="3874660" y="2785653"/>
                <a:ext cx="312172" cy="191125"/>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7" name="îṧľîḑè"/>
              <p:cNvSpPr/>
              <p:nvPr/>
            </p:nvSpPr>
            <p:spPr bwMode="auto">
              <a:xfrm>
                <a:off x="1479222" y="1906482"/>
                <a:ext cx="3045262" cy="3051632"/>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43" name="弧形 142"/>
            <p:cNvSpPr/>
            <p:nvPr/>
          </p:nvSpPr>
          <p:spPr>
            <a:xfrm>
              <a:off x="1321877" y="1772106"/>
              <a:ext cx="3359953" cy="3320386"/>
            </a:xfrm>
            <a:prstGeom prst="arc">
              <a:avLst>
                <a:gd name="adj1" fmla="val 17278592"/>
                <a:gd name="adj2" fmla="val 2052245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4" name="弧形 143"/>
            <p:cNvSpPr/>
            <p:nvPr/>
          </p:nvSpPr>
          <p:spPr>
            <a:xfrm rot="16200000">
              <a:off x="1321877" y="1772106"/>
              <a:ext cx="3359953" cy="3320386"/>
            </a:xfrm>
            <a:prstGeom prst="arc">
              <a:avLst>
                <a:gd name="adj1" fmla="val 16597161"/>
                <a:gd name="adj2" fmla="val 1916838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5" name="弧形 144"/>
            <p:cNvSpPr/>
            <p:nvPr/>
          </p:nvSpPr>
          <p:spPr>
            <a:xfrm flipV="1">
              <a:off x="1321877" y="1772106"/>
              <a:ext cx="3359953" cy="3320386"/>
            </a:xfrm>
            <a:prstGeom prst="arc">
              <a:avLst>
                <a:gd name="adj1" fmla="val 18551824"/>
                <a:gd name="adj2" fmla="val 2052245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6" name="弧形 145"/>
            <p:cNvSpPr/>
            <p:nvPr/>
          </p:nvSpPr>
          <p:spPr>
            <a:xfrm rot="5400000" flipV="1">
              <a:off x="1321877" y="1772106"/>
              <a:ext cx="3359953" cy="3320386"/>
            </a:xfrm>
            <a:prstGeom prst="arc">
              <a:avLst>
                <a:gd name="adj1" fmla="val 18109780"/>
                <a:gd name="adj2" fmla="val 19839208"/>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198" name="图片 19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ackgroundRemoval t="12791" b="86240" l="21250" r="81146">
                        <a14:foregroundMark x1="29635" y1="21705" x2="29635" y2="21705"/>
                        <a14:foregroundMark x1="33177" y1="21318" x2="33177" y2="21318"/>
                        <a14:foregroundMark x1="41719" y1="33527" x2="41719" y2="33527"/>
                        <a14:foregroundMark x1="36563" y1="60853" x2="36563" y2="60853"/>
                        <a14:foregroundMark x1="41458" y1="56008" x2="41458" y2="56008"/>
                        <a14:foregroundMark x1="37969" y1="51938" x2="37969" y2="51938"/>
                        <a14:foregroundMark x1="37760" y1="52326" x2="37760" y2="52326"/>
                        <a14:foregroundMark x1="40781" y1="46318" x2="40781" y2="46318"/>
                        <a14:foregroundMark x1="40938" y1="46318" x2="40938" y2="46318"/>
                        <a14:foregroundMark x1="41354" y1="46124" x2="41354" y2="46124"/>
                        <a14:foregroundMark x1="41458" y1="44961" x2="41458" y2="44961"/>
                        <a14:foregroundMark x1="41458" y1="44961" x2="41458" y2="44961"/>
                        <a14:foregroundMark x1="54844" y1="18605" x2="54844" y2="18605"/>
                        <a14:foregroundMark x1="50052" y1="38372" x2="50052" y2="38372"/>
                        <a14:foregroundMark x1="48958" y1="33527" x2="48958" y2="33527"/>
                        <a14:foregroundMark x1="50573" y1="32364" x2="50573" y2="32364"/>
                        <a14:foregroundMark x1="51719" y1="36822" x2="51719" y2="36822"/>
                        <a14:foregroundMark x1="52188" y1="70155" x2="52188" y2="70155"/>
                        <a14:foregroundMark x1="52344" y1="69767" x2="52344" y2="69767"/>
                        <a14:foregroundMark x1="52083" y1="70736" x2="52083" y2="70736"/>
                        <a14:foregroundMark x1="64010" y1="57946" x2="64010" y2="57946"/>
                        <a14:foregroundMark x1="77813" y1="30814" x2="77813" y2="30814"/>
                        <a14:foregroundMark x1="78177" y1="31783" x2="78177" y2="31783"/>
                        <a14:foregroundMark x1="77760" y1="50969" x2="77760" y2="50969"/>
                        <a14:foregroundMark x1="76927" y1="63372" x2="76927" y2="63372"/>
                        <a14:foregroundMark x1="71250" y1="55814" x2="71250" y2="55814"/>
                        <a14:foregroundMark x1="81146" y1="68992" x2="81146" y2="68992"/>
                        <a14:foregroundMark x1="73490" y1="39729" x2="73490" y2="39729"/>
                        <a14:foregroundMark x1="74635" y1="45736" x2="74635" y2="45736"/>
                        <a14:foregroundMark x1="80781" y1="33333" x2="80781" y2="33333"/>
                        <a14:foregroundMark x1="76771" y1="44186" x2="76771" y2="44186"/>
                        <a14:foregroundMark x1="64531" y1="25581" x2="64531" y2="25581"/>
                        <a14:foregroundMark x1="60365" y1="52519" x2="60365" y2="52519"/>
                        <a14:foregroundMark x1="51823" y1="55620" x2="51823" y2="55620"/>
                        <a14:foregroundMark x1="52240" y1="70930" x2="52240" y2="70930"/>
                        <a14:foregroundMark x1="52188" y1="70736" x2="52188" y2="70736"/>
                        <a14:foregroundMark x1="52240" y1="70349" x2="52240" y2="70349"/>
                        <a14:foregroundMark x1="52240" y1="70349" x2="52240" y2="70349"/>
                        <a14:foregroundMark x1="52448" y1="70736" x2="52448" y2="70736"/>
                        <a14:foregroundMark x1="52448" y1="70736" x2="52448" y2="70736"/>
                        <a14:foregroundMark x1="52448" y1="70736" x2="52448" y2="70736"/>
                        <a14:foregroundMark x1="52344" y1="69574" x2="52344" y2="69574"/>
                        <a14:foregroundMark x1="35417" y1="46899" x2="35417" y2="46899"/>
                        <a14:foregroundMark x1="32813" y1="50388" x2="32813" y2="50388"/>
                        <a14:foregroundMark x1="69010" y1="41860" x2="69010" y2="41860"/>
                        <a14:foregroundMark x1="68646" y1="23062" x2="68646" y2="23062"/>
                        <a14:foregroundMark x1="66979" y1="24419" x2="66979" y2="24419"/>
                        <a14:backgroundMark x1="49844" y1="63760" x2="49844" y2="63760"/>
                        <a14:backgroundMark x1="41302" y1="50000" x2="41302" y2="50000"/>
                        <a14:backgroundMark x1="41719" y1="44767" x2="41719" y2="44767"/>
                        <a14:backgroundMark x1="40729" y1="47287" x2="40729" y2="47287"/>
                        <a14:backgroundMark x1="41094" y1="46124" x2="41094" y2="46124"/>
                        <a14:backgroundMark x1="41198" y1="45930" x2="41198" y2="45930"/>
                        <a14:backgroundMark x1="40417" y1="47868" x2="40417" y2="47868"/>
                        <a14:backgroundMark x1="40885" y1="46318" x2="40885" y2="46318"/>
                        <a14:backgroundMark x1="41406" y1="45543" x2="41406" y2="45543"/>
                        <a14:backgroundMark x1="40781" y1="46318" x2="40781" y2="46318"/>
                        <a14:backgroundMark x1="40990" y1="46705" x2="40990" y2="46705"/>
                        <a14:backgroundMark x1="41406" y1="44961" x2="41406" y2="44961"/>
                        <a14:backgroundMark x1="41458" y1="45155" x2="41458" y2="45155"/>
                        <a14:backgroundMark x1="55000" y1="60853" x2="55000" y2="60853"/>
                        <a14:backgroundMark x1="65677" y1="39729" x2="65677" y2="39729"/>
                        <a14:backgroundMark x1="34167" y1="22674" x2="34167" y2="22674"/>
                        <a14:backgroundMark x1="32292" y1="35659" x2="32292" y2="35659"/>
                        <a14:backgroundMark x1="31302" y1="38760" x2="31302" y2="38760"/>
                        <a14:backgroundMark x1="31198" y1="51163" x2="31198" y2="51163"/>
                        <a14:backgroundMark x1="31042" y1="55233" x2="31042" y2="55233"/>
                        <a14:backgroundMark x1="33177" y1="50581" x2="33177" y2="50581"/>
                        <a14:backgroundMark x1="28958" y1="33333" x2="28958" y2="33333"/>
                        <a14:backgroundMark x1="32604" y1="51550" x2="32604" y2="51550"/>
                        <a14:backgroundMark x1="50885" y1="49612" x2="50885" y2="49612"/>
                      </a14:backgroundRemoval>
                    </a14:imgEffect>
                  </a14:imgLayer>
                </a14:imgProps>
              </a:ext>
              <a:ext uri="{28A0092B-C50C-407E-A947-70E740481C1C}">
                <a14:useLocalDpi xmlns:a14="http://schemas.microsoft.com/office/drawing/2010/main" val="0"/>
              </a:ext>
            </a:extLst>
          </a:blip>
          <a:srcRect l="14208" t="3942" r="14962" b="4344"/>
          <a:stretch>
            <a:fillRect/>
          </a:stretch>
        </p:blipFill>
        <p:spPr>
          <a:xfrm>
            <a:off x="10298120" y="5941534"/>
            <a:ext cx="1690680" cy="588332"/>
          </a:xfrm>
          <a:prstGeom prst="rect">
            <a:avLst/>
          </a:prstGeom>
        </p:spPr>
      </p:pic>
      <p:sp>
        <p:nvSpPr>
          <p:cNvPr id="252" name="文本占位符 2"/>
          <p:cNvSpPr>
            <a:spLocks noGrp="1"/>
          </p:cNvSpPr>
          <p:nvPr>
            <p:ph type="body" sz="quarter" idx="10" hasCustomPrompt="1"/>
          </p:nvPr>
        </p:nvSpPr>
        <p:spPr>
          <a:xfrm>
            <a:off x="6003842" y="1442307"/>
            <a:ext cx="3870036" cy="571703"/>
          </a:xfrm>
        </p:spPr>
        <p:txBody>
          <a:bodyPr anchor="ctr" anchorCtr="0">
            <a:noAutofit/>
          </a:bodyPr>
          <a:lstStyle>
            <a:lvl1pPr marL="0" indent="0">
              <a:buNone/>
              <a:defRPr lang="zh-CN" altLang="en-US" sz="2400" b="1" kern="1200" dirty="0" smtClean="0">
                <a:solidFill>
                  <a:schemeClr val="tx1"/>
                </a:solidFill>
                <a:latin typeface="+mn-lt"/>
                <a:ea typeface="+mn-ea"/>
                <a:cs typeface="+mn-cs"/>
              </a:defRPr>
            </a:lvl1pPr>
          </a:lstStyle>
          <a:p>
            <a:pPr marL="0" lvl="0" algn="l" defTabSz="914400" rtl="0" eaLnBrk="1" latinLnBrk="0" hangingPunct="1">
              <a:lnSpc>
                <a:spcPct val="150000"/>
              </a:lnSpc>
            </a:pPr>
            <a:r>
              <a:rPr lang="zh-CN" altLang="en-US" dirty="0"/>
              <a:t>编辑母版文本样式</a:t>
            </a:r>
          </a:p>
        </p:txBody>
      </p:sp>
      <p:sp>
        <p:nvSpPr>
          <p:cNvPr id="253" name="文本占位符 2"/>
          <p:cNvSpPr>
            <a:spLocks noGrp="1"/>
          </p:cNvSpPr>
          <p:nvPr>
            <p:ph type="body" sz="quarter" idx="11" hasCustomPrompt="1"/>
          </p:nvPr>
        </p:nvSpPr>
        <p:spPr>
          <a:xfrm>
            <a:off x="7060225" y="2399064"/>
            <a:ext cx="3870036" cy="571703"/>
          </a:xfrm>
        </p:spPr>
        <p:txBody>
          <a:bodyPr anchor="ctr" anchorCtr="0">
            <a:noAutofit/>
          </a:bodyPr>
          <a:lstStyle>
            <a:lvl1pPr marL="0" indent="0">
              <a:buNone/>
              <a:defRPr lang="zh-CN" altLang="en-US" sz="2400" b="1" kern="1200" dirty="0" smtClean="0">
                <a:solidFill>
                  <a:schemeClr val="tx1"/>
                </a:solidFill>
                <a:latin typeface="+mn-lt"/>
                <a:ea typeface="+mn-ea"/>
                <a:cs typeface="+mn-cs"/>
              </a:defRPr>
            </a:lvl1pPr>
          </a:lstStyle>
          <a:p>
            <a:pPr marL="0" lvl="0" algn="l" defTabSz="914400" rtl="0" eaLnBrk="1" latinLnBrk="0" hangingPunct="1">
              <a:lnSpc>
                <a:spcPct val="150000"/>
              </a:lnSpc>
            </a:pPr>
            <a:r>
              <a:rPr lang="zh-CN" altLang="en-US" dirty="0"/>
              <a:t>编辑母版文本样式</a:t>
            </a:r>
          </a:p>
        </p:txBody>
      </p:sp>
      <p:sp>
        <p:nvSpPr>
          <p:cNvPr id="255" name="文本占位符 2"/>
          <p:cNvSpPr>
            <a:spLocks noGrp="1"/>
          </p:cNvSpPr>
          <p:nvPr>
            <p:ph type="body" sz="quarter" idx="12" hasCustomPrompt="1"/>
          </p:nvPr>
        </p:nvSpPr>
        <p:spPr>
          <a:xfrm>
            <a:off x="7917228" y="3289531"/>
            <a:ext cx="3870036" cy="571703"/>
          </a:xfrm>
        </p:spPr>
        <p:txBody>
          <a:bodyPr anchor="ctr" anchorCtr="0">
            <a:noAutofit/>
          </a:bodyPr>
          <a:lstStyle>
            <a:lvl1pPr marL="0" indent="0">
              <a:buNone/>
              <a:defRPr lang="zh-CN" altLang="en-US" sz="2400" b="1" kern="1200" dirty="0" smtClean="0">
                <a:solidFill>
                  <a:schemeClr val="tx1"/>
                </a:solidFill>
                <a:latin typeface="+mn-lt"/>
                <a:ea typeface="+mn-ea"/>
                <a:cs typeface="+mn-cs"/>
              </a:defRPr>
            </a:lvl1pPr>
          </a:lstStyle>
          <a:p>
            <a:pPr marL="0" lvl="0" algn="l" defTabSz="914400" rtl="0" eaLnBrk="1" latinLnBrk="0" hangingPunct="1">
              <a:lnSpc>
                <a:spcPct val="150000"/>
              </a:lnSpc>
            </a:pPr>
            <a:r>
              <a:rPr lang="zh-CN" altLang="en-US" dirty="0"/>
              <a:t>编辑母版文本样式</a:t>
            </a:r>
          </a:p>
        </p:txBody>
      </p:sp>
      <p:sp>
        <p:nvSpPr>
          <p:cNvPr id="256" name="文本占位符 2"/>
          <p:cNvSpPr>
            <a:spLocks noGrp="1"/>
          </p:cNvSpPr>
          <p:nvPr>
            <p:ph type="body" sz="quarter" idx="13" hasCustomPrompt="1"/>
          </p:nvPr>
        </p:nvSpPr>
        <p:spPr>
          <a:xfrm>
            <a:off x="7060225" y="4243668"/>
            <a:ext cx="3870036" cy="571703"/>
          </a:xfrm>
        </p:spPr>
        <p:txBody>
          <a:bodyPr anchor="ctr" anchorCtr="0">
            <a:noAutofit/>
          </a:bodyPr>
          <a:lstStyle>
            <a:lvl1pPr marL="0" indent="0">
              <a:buNone/>
              <a:defRPr lang="zh-CN" altLang="en-US" sz="2400" b="1" kern="1200" dirty="0" smtClean="0">
                <a:solidFill>
                  <a:schemeClr val="tx1"/>
                </a:solidFill>
                <a:latin typeface="+mn-lt"/>
                <a:ea typeface="+mn-ea"/>
                <a:cs typeface="+mn-cs"/>
              </a:defRPr>
            </a:lvl1pPr>
          </a:lstStyle>
          <a:p>
            <a:pPr marL="0" lvl="0" algn="l" defTabSz="914400" rtl="0" eaLnBrk="1" latinLnBrk="0" hangingPunct="1">
              <a:lnSpc>
                <a:spcPct val="150000"/>
              </a:lnSpc>
            </a:pPr>
            <a:r>
              <a:rPr lang="zh-CN" altLang="en-US" dirty="0"/>
              <a:t>编辑母版文本样式</a:t>
            </a:r>
          </a:p>
        </p:txBody>
      </p:sp>
      <p:sp>
        <p:nvSpPr>
          <p:cNvPr id="257" name="文本占位符 2"/>
          <p:cNvSpPr>
            <a:spLocks noGrp="1"/>
          </p:cNvSpPr>
          <p:nvPr>
            <p:ph type="body" sz="quarter" idx="14" hasCustomPrompt="1"/>
          </p:nvPr>
        </p:nvSpPr>
        <p:spPr>
          <a:xfrm>
            <a:off x="6003842" y="5156714"/>
            <a:ext cx="3870036" cy="571703"/>
          </a:xfrm>
        </p:spPr>
        <p:txBody>
          <a:bodyPr anchor="ctr" anchorCtr="0">
            <a:noAutofit/>
          </a:bodyPr>
          <a:lstStyle>
            <a:lvl1pPr marL="0" indent="0">
              <a:buNone/>
              <a:defRPr lang="zh-CN" altLang="en-US" sz="2400" b="1" kern="1200" dirty="0" smtClean="0">
                <a:solidFill>
                  <a:schemeClr val="tx1"/>
                </a:solidFill>
                <a:latin typeface="+mn-lt"/>
                <a:ea typeface="+mn-ea"/>
                <a:cs typeface="+mn-cs"/>
              </a:defRPr>
            </a:lvl1pPr>
          </a:lstStyle>
          <a:p>
            <a:pPr marL="0" lvl="0" algn="l" defTabSz="914400" rtl="0" eaLnBrk="1" latinLnBrk="0" hangingPunct="1">
              <a:lnSpc>
                <a:spcPct val="150000"/>
              </a:lnSpc>
            </a:pPr>
            <a:r>
              <a:rPr lang="zh-CN" altLang="en-US" dirty="0"/>
              <a:t>编辑母版文本样式</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pic>
        <p:nvPicPr>
          <p:cNvPr id="79" name="图片 78"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80" name="矩形 79"/>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1363494" y="452186"/>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8"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9" name="îşḷïḑe"/>
            <p:cNvGrpSpPr/>
            <p:nvPr/>
          </p:nvGrpSpPr>
          <p:grpSpPr>
            <a:xfrm>
              <a:off x="2195845" y="2493506"/>
              <a:ext cx="1885155" cy="1889098"/>
              <a:chOff x="1801111" y="2332774"/>
              <a:chExt cx="2180165" cy="2184725"/>
            </a:xfrm>
          </p:grpSpPr>
          <p:sp>
            <p:nvSpPr>
              <p:cNvPr id="19"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1"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5"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6"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7"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8"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9"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0"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1"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2"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3"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4"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6"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7"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8"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9"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0"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1"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2"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3"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4"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5"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6"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7"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8"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69"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0"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sp>
        <p:nvSpPr>
          <p:cNvPr id="161" name="SmartArt 占位符 70"/>
          <p:cNvSpPr>
            <a:spLocks noGrp="1"/>
          </p:cNvSpPr>
          <p:nvPr>
            <p:ph type="pic" sz="quarter" idx="10"/>
          </p:nvPr>
        </p:nvSpPr>
        <p:spPr>
          <a:xfrm>
            <a:off x="660400" y="2184400"/>
            <a:ext cx="3402013" cy="3003550"/>
          </a:xfrm>
        </p:spPr>
        <p:txBody>
          <a:bodyPr/>
          <a:lstStyle/>
          <a:p>
            <a:endParaRPr lang="zh-CN" altLang="en-US"/>
          </a:p>
        </p:txBody>
      </p:sp>
      <p:cxnSp>
        <p:nvCxnSpPr>
          <p:cNvPr id="81" name="直接连接符 80"/>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5" name="文本框 74"/>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96" name="文本占位符 3"/>
          <p:cNvSpPr>
            <a:spLocks noGrp="1"/>
          </p:cNvSpPr>
          <p:nvPr>
            <p:ph type="body" sz="quarter" idx="11" hasCustomPrompt="1"/>
          </p:nvPr>
        </p:nvSpPr>
        <p:spPr>
          <a:xfrm>
            <a:off x="4340225" y="1454150"/>
            <a:ext cx="7178675" cy="547688"/>
          </a:xfrm>
        </p:spPr>
        <p:txBody>
          <a:bodyPr lIns="0">
            <a:noAutofit/>
          </a:bodyPr>
          <a:lstStyle>
            <a:lvl1pPr marL="0" indent="0" algn="just" defTabSz="914400" rtl="0" eaLnBrk="1" latinLnBrk="0" hangingPunct="1">
              <a:lnSpc>
                <a:spcPct val="130000"/>
              </a:lnSpc>
              <a:spcBef>
                <a:spcPts val="1000"/>
              </a:spcBef>
              <a:spcAft>
                <a:spcPts val="600"/>
              </a:spcAft>
              <a:buFont typeface="Arial" panose="020B0604020202020204" pitchFamily="34" charset="0"/>
              <a:buNone/>
              <a:defRPr lang="zh-CN" altLang="en-US" sz="2400" b="1" kern="1200" dirty="0" smtClean="0">
                <a:solidFill>
                  <a:schemeClr val="accent1"/>
                </a:solidFill>
                <a:latin typeface="+mj-ea"/>
                <a:ea typeface="+mj-ea"/>
                <a:cs typeface="+mn-cs"/>
              </a:defRPr>
            </a:lvl1pPr>
            <a:lvl5pPr marL="1828800" indent="0">
              <a:buNone/>
              <a:defRPr/>
            </a:lvl5pPr>
          </a:lstStyle>
          <a:p>
            <a:pPr lvl="0"/>
            <a:r>
              <a:rPr lang="zh-CN" altLang="en-US" dirty="0"/>
              <a:t>编辑母版文本样式</a:t>
            </a:r>
          </a:p>
        </p:txBody>
      </p:sp>
      <p:sp>
        <p:nvSpPr>
          <p:cNvPr id="99" name="文本占位符 69"/>
          <p:cNvSpPr>
            <a:spLocks noGrp="1"/>
          </p:cNvSpPr>
          <p:nvPr>
            <p:ph type="body" sz="quarter" idx="12" hasCustomPrompt="1"/>
          </p:nvPr>
        </p:nvSpPr>
        <p:spPr>
          <a:xfrm>
            <a:off x="4340224" y="2219324"/>
            <a:ext cx="7178675" cy="3533775"/>
          </a:xfrm>
        </p:spPr>
        <p:txBody>
          <a:bodyPr lIns="0"/>
          <a:lstStyle>
            <a:lvl1pPr marL="0" indent="0">
              <a:lnSpc>
                <a:spcPct val="130000"/>
              </a:lnSpc>
              <a:buNone/>
              <a:defRPr lang="zh-CN" altLang="en-US" sz="1800" kern="1200" dirty="0" smtClean="0">
                <a:solidFill>
                  <a:schemeClr val="tx1"/>
                </a:solidFill>
                <a:latin typeface="+mn-lt"/>
                <a:ea typeface="+mn-ea"/>
                <a:cs typeface="+mn-cs"/>
              </a:defRPr>
            </a:lvl1pPr>
            <a:lvl2pPr marL="457200" indent="0">
              <a:buNone/>
              <a:defRPr/>
            </a:lvl2pPr>
          </a:lstStyle>
          <a:p>
            <a:pPr lvl="0"/>
            <a:r>
              <a:rPr lang="zh-CN" altLang="en-US" dirty="0"/>
              <a:t>编辑母版文本样式</a:t>
            </a:r>
          </a:p>
        </p:txBody>
      </p:sp>
      <p:sp>
        <p:nvSpPr>
          <p:cNvPr id="100" name="矩形 99"/>
          <p:cNvSpPr/>
          <p:nvPr userDrawn="1"/>
        </p:nvSpPr>
        <p:spPr>
          <a:xfrm>
            <a:off x="4340225" y="2017845"/>
            <a:ext cx="2109259" cy="605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p:cNvGrpSpPr/>
          <p:nvPr userDrawn="1"/>
        </p:nvGrpSpPr>
        <p:grpSpPr>
          <a:xfrm>
            <a:off x="660400" y="452186"/>
            <a:ext cx="589166" cy="503600"/>
            <a:chOff x="5952731" y="1824220"/>
            <a:chExt cx="589166" cy="503600"/>
          </a:xfrm>
        </p:grpSpPr>
        <p:sp>
          <p:nvSpPr>
            <p:cNvPr id="109" name="文本框 108"/>
            <p:cNvSpPr txBox="1"/>
            <p:nvPr/>
          </p:nvSpPr>
          <p:spPr>
            <a:xfrm>
              <a:off x="6202716" y="1882939"/>
              <a:ext cx="51723" cy="144584"/>
            </a:xfrm>
            <a:custGeom>
              <a:avLst/>
              <a:gdLst/>
              <a:ahLst/>
              <a:cxnLst/>
              <a:rect l="l" t="t" r="r" b="b"/>
              <a:pathLst>
                <a:path w="51723" h="144584">
                  <a:moveTo>
                    <a:pt x="27650" y="94"/>
                  </a:moveTo>
                  <a:lnTo>
                    <a:pt x="51723" y="6083"/>
                  </a:lnTo>
                  <a:lnTo>
                    <a:pt x="51723" y="144584"/>
                  </a:lnTo>
                  <a:lnTo>
                    <a:pt x="991" y="144584"/>
                  </a:lnTo>
                  <a:lnTo>
                    <a:pt x="991" y="35586"/>
                  </a:lnTo>
                  <a:cubicBezTo>
                    <a:pt x="991" y="27717"/>
                    <a:pt x="897" y="21417"/>
                    <a:pt x="708" y="16687"/>
                  </a:cubicBezTo>
                  <a:lnTo>
                    <a:pt x="0" y="8757"/>
                  </a:lnTo>
                  <a:lnTo>
                    <a:pt x="24933" y="320"/>
                  </a:lnTo>
                  <a:cubicBezTo>
                    <a:pt x="25839" y="94"/>
                    <a:pt x="26745" y="-132"/>
                    <a:pt x="27650" y="9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110" name="文本框 109"/>
            <p:cNvSpPr txBox="1"/>
            <p:nvPr/>
          </p:nvSpPr>
          <p:spPr>
            <a:xfrm>
              <a:off x="6313930" y="1934359"/>
              <a:ext cx="30120" cy="11305"/>
            </a:xfrm>
            <a:custGeom>
              <a:avLst/>
              <a:gdLst/>
              <a:ahLst/>
              <a:cxnLst/>
              <a:rect l="l" t="t" r="r" b="b"/>
              <a:pathLst>
                <a:path w="30120" h="11305">
                  <a:moveTo>
                    <a:pt x="0" y="0"/>
                  </a:moveTo>
                  <a:cubicBezTo>
                    <a:pt x="10191" y="2940"/>
                    <a:pt x="20382" y="7010"/>
                    <a:pt x="30120" y="11305"/>
                  </a:cubicBezTo>
                  <a:cubicBezTo>
                    <a:pt x="21967" y="8366"/>
                    <a:pt x="13588" y="5201"/>
                    <a:pt x="5436" y="2262"/>
                  </a:cubicBezTo>
                  <a:cubicBezTo>
                    <a:pt x="3624" y="1583"/>
                    <a:pt x="1812" y="679"/>
                    <a:pt x="0"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111" name="文本框 110"/>
            <p:cNvSpPr txBox="1"/>
            <p:nvPr/>
          </p:nvSpPr>
          <p:spPr>
            <a:xfrm>
              <a:off x="6269091" y="2104840"/>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112" name="文本框 111"/>
            <p:cNvSpPr txBox="1"/>
            <p:nvPr/>
          </p:nvSpPr>
          <p:spPr>
            <a:xfrm>
              <a:off x="6168672" y="1824220"/>
              <a:ext cx="85767" cy="67477"/>
            </a:xfrm>
            <a:custGeom>
              <a:avLst/>
              <a:gdLst/>
              <a:ahLst/>
              <a:cxnLst/>
              <a:rect l="l" t="t" r="r" b="b"/>
              <a:pathLst>
                <a:path w="85767" h="67477">
                  <a:moveTo>
                    <a:pt x="55880" y="0"/>
                  </a:moveTo>
                  <a:lnTo>
                    <a:pt x="85767" y="0"/>
                  </a:lnTo>
                  <a:lnTo>
                    <a:pt x="85767" y="64803"/>
                  </a:lnTo>
                  <a:lnTo>
                    <a:pt x="61694" y="58814"/>
                  </a:lnTo>
                  <a:cubicBezTo>
                    <a:pt x="60789" y="58588"/>
                    <a:pt x="59883" y="58814"/>
                    <a:pt x="58977" y="59040"/>
                  </a:cubicBezTo>
                  <a:lnTo>
                    <a:pt x="34044" y="67477"/>
                  </a:lnTo>
                  <a:lnTo>
                    <a:pt x="33905" y="65926"/>
                  </a:lnTo>
                  <a:cubicBezTo>
                    <a:pt x="33152" y="62745"/>
                    <a:pt x="31080" y="60338"/>
                    <a:pt x="27689" y="58706"/>
                  </a:cubicBezTo>
                  <a:cubicBezTo>
                    <a:pt x="24299" y="57073"/>
                    <a:pt x="16743" y="56257"/>
                    <a:pt x="5023" y="56257"/>
                  </a:cubicBezTo>
                  <a:lnTo>
                    <a:pt x="0" y="56257"/>
                  </a:lnTo>
                  <a:lnTo>
                    <a:pt x="0" y="32555"/>
                  </a:lnTo>
                  <a:cubicBezTo>
                    <a:pt x="24529" y="27276"/>
                    <a:pt x="43156" y="16424"/>
                    <a:pt x="55880"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113" name="文本框 112"/>
            <p:cNvSpPr txBox="1"/>
            <p:nvPr/>
          </p:nvSpPr>
          <p:spPr>
            <a:xfrm>
              <a:off x="5952731" y="1889022"/>
              <a:ext cx="589166" cy="438798"/>
            </a:xfrm>
            <a:custGeom>
              <a:avLst/>
              <a:gdLst/>
              <a:ahLst/>
              <a:cxnLst/>
              <a:rect l="l" t="t" r="r" b="b"/>
              <a:pathLst>
                <a:path w="589166" h="438798">
                  <a:moveTo>
                    <a:pt x="301707" y="0"/>
                  </a:moveTo>
                  <a:lnTo>
                    <a:pt x="321143" y="4836"/>
                  </a:lnTo>
                  <a:cubicBezTo>
                    <a:pt x="335325" y="10065"/>
                    <a:pt x="349196" y="16396"/>
                    <a:pt x="362784" y="22274"/>
                  </a:cubicBezTo>
                  <a:cubicBezTo>
                    <a:pt x="392903" y="35162"/>
                    <a:pt x="422796" y="46467"/>
                    <a:pt x="454727" y="54154"/>
                  </a:cubicBezTo>
                  <a:cubicBezTo>
                    <a:pt x="481903" y="60938"/>
                    <a:pt x="509757" y="66590"/>
                    <a:pt x="536253" y="75634"/>
                  </a:cubicBezTo>
                  <a:cubicBezTo>
                    <a:pt x="553464" y="81512"/>
                    <a:pt x="577469" y="87618"/>
                    <a:pt x="588113" y="103444"/>
                  </a:cubicBezTo>
                  <a:cubicBezTo>
                    <a:pt x="590151" y="106384"/>
                    <a:pt x="589019" y="110002"/>
                    <a:pt x="586527" y="112037"/>
                  </a:cubicBezTo>
                  <a:cubicBezTo>
                    <a:pt x="586527" y="115427"/>
                    <a:pt x="584715" y="118819"/>
                    <a:pt x="580866" y="120402"/>
                  </a:cubicBezTo>
                  <a:cubicBezTo>
                    <a:pt x="555050" y="130124"/>
                    <a:pt x="530138" y="141655"/>
                    <a:pt x="505228" y="153639"/>
                  </a:cubicBezTo>
                  <a:cubicBezTo>
                    <a:pt x="528780" y="186198"/>
                    <a:pt x="516325" y="324345"/>
                    <a:pt x="515192" y="346278"/>
                  </a:cubicBezTo>
                  <a:cubicBezTo>
                    <a:pt x="515192" y="346278"/>
                    <a:pt x="515192" y="346504"/>
                    <a:pt x="515192" y="346504"/>
                  </a:cubicBezTo>
                  <a:cubicBezTo>
                    <a:pt x="515419" y="346730"/>
                    <a:pt x="515645" y="346956"/>
                    <a:pt x="515872" y="347181"/>
                  </a:cubicBezTo>
                  <a:cubicBezTo>
                    <a:pt x="534441" y="376123"/>
                    <a:pt x="549161" y="457971"/>
                    <a:pt x="488470" y="434683"/>
                  </a:cubicBezTo>
                  <a:cubicBezTo>
                    <a:pt x="446575" y="418630"/>
                    <a:pt x="460388" y="350347"/>
                    <a:pt x="498661" y="339268"/>
                  </a:cubicBezTo>
                  <a:cubicBezTo>
                    <a:pt x="501831" y="279577"/>
                    <a:pt x="505907" y="218304"/>
                    <a:pt x="491188" y="160196"/>
                  </a:cubicBezTo>
                  <a:cubicBezTo>
                    <a:pt x="468994" y="170823"/>
                    <a:pt x="446575" y="181449"/>
                    <a:pt x="423701" y="190945"/>
                  </a:cubicBezTo>
                  <a:cubicBezTo>
                    <a:pt x="395167" y="202703"/>
                    <a:pt x="363463" y="211974"/>
                    <a:pt x="337420" y="228478"/>
                  </a:cubicBezTo>
                  <a:cubicBezTo>
                    <a:pt x="323152" y="237296"/>
                    <a:pt x="311151" y="245662"/>
                    <a:pt x="295072" y="244080"/>
                  </a:cubicBezTo>
                  <a:cubicBezTo>
                    <a:pt x="293487" y="248150"/>
                    <a:pt x="289183" y="251088"/>
                    <a:pt x="284202" y="248150"/>
                  </a:cubicBezTo>
                  <a:cubicBezTo>
                    <a:pt x="229851" y="214686"/>
                    <a:pt x="166668" y="201798"/>
                    <a:pt x="110732" y="171953"/>
                  </a:cubicBezTo>
                  <a:cubicBezTo>
                    <a:pt x="89897" y="160875"/>
                    <a:pt x="69969" y="148665"/>
                    <a:pt x="49134" y="137586"/>
                  </a:cubicBezTo>
                  <a:cubicBezTo>
                    <a:pt x="34868" y="130124"/>
                    <a:pt x="15618" y="126281"/>
                    <a:pt x="2483" y="117689"/>
                  </a:cubicBezTo>
                  <a:cubicBezTo>
                    <a:pt x="218" y="116332"/>
                    <a:pt x="-914" y="112715"/>
                    <a:pt x="898" y="110454"/>
                  </a:cubicBezTo>
                  <a:cubicBezTo>
                    <a:pt x="-235" y="107967"/>
                    <a:pt x="218" y="104801"/>
                    <a:pt x="3389" y="103444"/>
                  </a:cubicBezTo>
                  <a:cubicBezTo>
                    <a:pt x="54343" y="81286"/>
                    <a:pt x="109373" y="68172"/>
                    <a:pt x="159195" y="43301"/>
                  </a:cubicBezTo>
                  <a:cubicBezTo>
                    <a:pt x="177765" y="34031"/>
                    <a:pt x="196335" y="23461"/>
                    <a:pt x="215442" y="14361"/>
                  </a:cubicBezTo>
                  <a:lnTo>
                    <a:pt x="249984" y="2674"/>
                  </a:lnTo>
                  <a:lnTo>
                    <a:pt x="250692" y="10604"/>
                  </a:lnTo>
                  <a:cubicBezTo>
                    <a:pt x="250881" y="15334"/>
                    <a:pt x="250975" y="21634"/>
                    <a:pt x="250975" y="29503"/>
                  </a:cubicBezTo>
                  <a:lnTo>
                    <a:pt x="250975" y="138501"/>
                  </a:lnTo>
                  <a:lnTo>
                    <a:pt x="301707" y="138501"/>
                  </a:lnTo>
                  <a:lnTo>
                    <a:pt x="301707" y="0"/>
                  </a:lnTo>
                  <a:close/>
                  <a:moveTo>
                    <a:pt x="361198" y="45336"/>
                  </a:moveTo>
                  <a:cubicBezTo>
                    <a:pt x="363010" y="46015"/>
                    <a:pt x="364822" y="46919"/>
                    <a:pt x="366634" y="47598"/>
                  </a:cubicBezTo>
                  <a:cubicBezTo>
                    <a:pt x="374786" y="50537"/>
                    <a:pt x="383165" y="53702"/>
                    <a:pt x="391318" y="56641"/>
                  </a:cubicBezTo>
                  <a:cubicBezTo>
                    <a:pt x="381580" y="52346"/>
                    <a:pt x="371389" y="48276"/>
                    <a:pt x="361198" y="45336"/>
                  </a:cubicBezTo>
                  <a:close/>
                  <a:moveTo>
                    <a:pt x="326550" y="215817"/>
                  </a:moveTo>
                  <a:cubicBezTo>
                    <a:pt x="325417" y="216269"/>
                    <a:pt x="324285" y="216495"/>
                    <a:pt x="323152" y="216947"/>
                  </a:cubicBezTo>
                  <a:cubicBezTo>
                    <a:pt x="320889" y="218530"/>
                    <a:pt x="318624" y="220113"/>
                    <a:pt x="316359" y="221470"/>
                  </a:cubicBezTo>
                  <a:cubicBezTo>
                    <a:pt x="316359" y="221696"/>
                    <a:pt x="316359" y="222148"/>
                    <a:pt x="316359" y="222374"/>
                  </a:cubicBezTo>
                  <a:cubicBezTo>
                    <a:pt x="319756" y="220113"/>
                    <a:pt x="323152" y="217852"/>
                    <a:pt x="326550" y="21581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114" name="文本框 113"/>
            <p:cNvSpPr txBox="1"/>
            <p:nvPr/>
          </p:nvSpPr>
          <p:spPr>
            <a:xfrm>
              <a:off x="6059290" y="2098831"/>
              <a:ext cx="340535" cy="187898"/>
            </a:xfrm>
            <a:custGeom>
              <a:avLst/>
              <a:gdLst/>
              <a:ahLst/>
              <a:cxnLst/>
              <a:rect l="l" t="t" r="r" b="b"/>
              <a:pathLst>
                <a:path w="340535" h="187898">
                  <a:moveTo>
                    <a:pt x="323229" y="1047"/>
                  </a:moveTo>
                  <a:cubicBezTo>
                    <a:pt x="325267" y="1047"/>
                    <a:pt x="327532" y="2177"/>
                    <a:pt x="328663" y="3986"/>
                  </a:cubicBezTo>
                  <a:cubicBezTo>
                    <a:pt x="335005" y="14839"/>
                    <a:pt x="332061" y="30666"/>
                    <a:pt x="332740" y="42875"/>
                  </a:cubicBezTo>
                  <a:cubicBezTo>
                    <a:pt x="333420" y="59832"/>
                    <a:pt x="334099" y="76562"/>
                    <a:pt x="335005" y="93520"/>
                  </a:cubicBezTo>
                  <a:cubicBezTo>
                    <a:pt x="336817" y="119973"/>
                    <a:pt x="347007" y="151852"/>
                    <a:pt x="334099" y="176722"/>
                  </a:cubicBezTo>
                  <a:cubicBezTo>
                    <a:pt x="333873" y="179662"/>
                    <a:pt x="332287" y="182601"/>
                    <a:pt x="329569" y="183506"/>
                  </a:cubicBezTo>
                  <a:cubicBezTo>
                    <a:pt x="326853" y="186444"/>
                    <a:pt x="322323" y="185992"/>
                    <a:pt x="320284" y="183506"/>
                  </a:cubicBezTo>
                  <a:cubicBezTo>
                    <a:pt x="296053" y="181697"/>
                    <a:pt x="272501" y="177853"/>
                    <a:pt x="247816" y="178531"/>
                  </a:cubicBezTo>
                  <a:cubicBezTo>
                    <a:pt x="218602" y="179436"/>
                    <a:pt x="189615" y="181923"/>
                    <a:pt x="160627" y="183280"/>
                  </a:cubicBezTo>
                  <a:cubicBezTo>
                    <a:pt x="130281" y="184635"/>
                    <a:pt x="99935" y="187349"/>
                    <a:pt x="69815" y="187575"/>
                  </a:cubicBezTo>
                  <a:cubicBezTo>
                    <a:pt x="53736" y="187575"/>
                    <a:pt x="29052" y="190062"/>
                    <a:pt x="13426" y="181245"/>
                  </a:cubicBezTo>
                  <a:cubicBezTo>
                    <a:pt x="12067" y="181245"/>
                    <a:pt x="10481" y="180792"/>
                    <a:pt x="9122" y="179436"/>
                  </a:cubicBezTo>
                  <a:cubicBezTo>
                    <a:pt x="-6730" y="164513"/>
                    <a:pt x="2555" y="129243"/>
                    <a:pt x="4141" y="110251"/>
                  </a:cubicBezTo>
                  <a:cubicBezTo>
                    <a:pt x="6858" y="75884"/>
                    <a:pt x="970" y="41518"/>
                    <a:pt x="2555" y="7152"/>
                  </a:cubicBezTo>
                  <a:cubicBezTo>
                    <a:pt x="2782" y="4438"/>
                    <a:pt x="4594" y="2630"/>
                    <a:pt x="6858" y="1951"/>
                  </a:cubicBezTo>
                  <a:cubicBezTo>
                    <a:pt x="8443" y="821"/>
                    <a:pt x="10934" y="368"/>
                    <a:pt x="13426" y="1499"/>
                  </a:cubicBezTo>
                  <a:cubicBezTo>
                    <a:pt x="43092" y="15065"/>
                    <a:pt x="72306" y="29535"/>
                    <a:pt x="103106" y="40387"/>
                  </a:cubicBezTo>
                  <a:cubicBezTo>
                    <a:pt x="127337" y="48980"/>
                    <a:pt x="158589" y="62771"/>
                    <a:pt x="184633" y="60284"/>
                  </a:cubicBezTo>
                  <a:cubicBezTo>
                    <a:pt x="230151" y="55762"/>
                    <a:pt x="279295" y="28631"/>
                    <a:pt x="315529" y="1499"/>
                  </a:cubicBezTo>
                  <a:cubicBezTo>
                    <a:pt x="318020" y="-535"/>
                    <a:pt x="320964" y="-309"/>
                    <a:pt x="323229" y="104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grpSp>
      <p:sp>
        <p:nvSpPr>
          <p:cNvPr id="84" name="矩形 83"/>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grpSp>
        <p:nvGrpSpPr>
          <p:cNvPr id="98" name="组合 97"/>
          <p:cNvGrpSpPr/>
          <p:nvPr userDrawn="1"/>
        </p:nvGrpSpPr>
        <p:grpSpPr>
          <a:xfrm>
            <a:off x="-13072" y="0"/>
            <a:ext cx="12205072" cy="6857884"/>
            <a:chOff x="-13072" y="0"/>
            <a:chExt cx="12205072" cy="6857884"/>
          </a:xfrm>
        </p:grpSpPr>
        <p:pic>
          <p:nvPicPr>
            <p:cNvPr id="99" name="图片 98"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100" name="矩形 99"/>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6" name="直接连接符 95"/>
          <p:cNvCxnSpPr/>
          <p:nvPr userDrawn="1"/>
        </p:nvCxnSpPr>
        <p:spPr>
          <a:xfrm>
            <a:off x="660400" y="1748470"/>
            <a:ext cx="3994150" cy="5165"/>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userDrawn="1"/>
        </p:nvCxnSpPr>
        <p:spPr>
          <a:xfrm flipH="1">
            <a:off x="7535679" y="1749183"/>
            <a:ext cx="3994150" cy="5165"/>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userDrawn="1"/>
        </p:nvCxnSpPr>
        <p:spPr>
          <a:xfrm>
            <a:off x="766959" y="1636295"/>
            <a:ext cx="0" cy="1792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nvCxnSpPr>
        <p:spPr>
          <a:xfrm>
            <a:off x="11401271" y="1635894"/>
            <a:ext cx="0" cy="1792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userDrawn="1"/>
        </p:nvCxnSpPr>
        <p:spPr>
          <a:xfrm>
            <a:off x="766959" y="3428599"/>
            <a:ext cx="10634312" cy="0"/>
          </a:xfrm>
          <a:prstGeom prst="line">
            <a:avLst/>
          </a:prstGeom>
        </p:spPr>
        <p:style>
          <a:lnRef idx="1">
            <a:schemeClr val="accent1"/>
          </a:lnRef>
          <a:fillRef idx="0">
            <a:schemeClr val="accent1"/>
          </a:fillRef>
          <a:effectRef idx="0">
            <a:schemeClr val="accent1"/>
          </a:effectRef>
          <a:fontRef idx="minor">
            <a:schemeClr val="tx1"/>
          </a:fontRef>
        </p:style>
      </p:cxnSp>
      <p:sp>
        <p:nvSpPr>
          <p:cNvPr id="106" name="文本占位符 3"/>
          <p:cNvSpPr>
            <a:spLocks noGrp="1"/>
          </p:cNvSpPr>
          <p:nvPr>
            <p:ph type="body" sz="quarter" idx="11" hasCustomPrompt="1"/>
          </p:nvPr>
        </p:nvSpPr>
        <p:spPr>
          <a:xfrm>
            <a:off x="4829359" y="1454150"/>
            <a:ext cx="2533282" cy="547688"/>
          </a:xfrm>
        </p:spPr>
        <p:txBody>
          <a:bodyPr lIns="0">
            <a:noAutofit/>
          </a:bodyPr>
          <a:lstStyle>
            <a:lvl1pPr marL="0" indent="0" algn="just" defTabSz="914400" rtl="0" eaLnBrk="1" latinLnBrk="0" hangingPunct="1">
              <a:lnSpc>
                <a:spcPct val="130000"/>
              </a:lnSpc>
              <a:spcBef>
                <a:spcPts val="1000"/>
              </a:spcBef>
              <a:spcAft>
                <a:spcPts val="600"/>
              </a:spcAft>
              <a:buFont typeface="Arial" panose="020B0604020202020204" pitchFamily="34" charset="0"/>
              <a:buNone/>
              <a:defRPr lang="zh-CN" altLang="en-US" sz="2400" b="1" kern="1200" dirty="0" smtClean="0">
                <a:solidFill>
                  <a:schemeClr val="accent1"/>
                </a:solidFill>
                <a:latin typeface="+mj-ea"/>
                <a:ea typeface="+mj-ea"/>
                <a:cs typeface="+mn-cs"/>
              </a:defRPr>
            </a:lvl1pPr>
            <a:lvl5pPr marL="1828800" indent="0">
              <a:buNone/>
              <a:defRPr/>
            </a:lvl5pPr>
          </a:lstStyle>
          <a:p>
            <a:pPr lvl="0"/>
            <a:r>
              <a:rPr lang="zh-CN" altLang="en-US" dirty="0"/>
              <a:t>编辑母版文本样式</a:t>
            </a:r>
          </a:p>
        </p:txBody>
      </p:sp>
      <p:sp>
        <p:nvSpPr>
          <p:cNvPr id="107" name="文本占位符 3"/>
          <p:cNvSpPr>
            <a:spLocks noGrp="1"/>
          </p:cNvSpPr>
          <p:nvPr>
            <p:ph type="body" sz="quarter" idx="12" hasCustomPrompt="1"/>
          </p:nvPr>
        </p:nvSpPr>
        <p:spPr>
          <a:xfrm>
            <a:off x="1108075" y="2054225"/>
            <a:ext cx="9931400" cy="1130300"/>
          </a:xfrm>
        </p:spPr>
        <p:txBody>
          <a:bodyPr lIns="0" rIns="0"/>
          <a:lstStyle>
            <a:lvl1pPr marL="0" indent="0">
              <a:buNone/>
              <a:defRPr lang="zh-CN" altLang="en-US" sz="1800" kern="1200" dirty="0" smtClean="0">
                <a:solidFill>
                  <a:srgbClr val="000000"/>
                </a:solidFill>
                <a:latin typeface="+mn-lt"/>
                <a:ea typeface="+mn-ea"/>
                <a:cs typeface="+mn-cs"/>
              </a:defRPr>
            </a:lvl1pPr>
            <a:lvl2pPr marL="457200" indent="0">
              <a:buNone/>
              <a:defRPr/>
            </a:lvl2pPr>
          </a:lstStyle>
          <a:p>
            <a:pPr lvl="0"/>
            <a:r>
              <a:rPr lang="zh-CN" altLang="en-US" dirty="0"/>
              <a:t>编辑母版文本样式</a:t>
            </a:r>
          </a:p>
          <a:p>
            <a:pPr lvl="1"/>
            <a:endParaRPr lang="zh-CN" altLang="en-US" dirty="0"/>
          </a:p>
        </p:txBody>
      </p:sp>
      <p:sp>
        <p:nvSpPr>
          <p:cNvPr id="86" name="文本框 85"/>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87" name="矩形 86"/>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grpSp>
        <p:nvGrpSpPr>
          <p:cNvPr id="233"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234" name="îşḷïḑe"/>
            <p:cNvGrpSpPr/>
            <p:nvPr/>
          </p:nvGrpSpPr>
          <p:grpSpPr>
            <a:xfrm>
              <a:off x="2195845" y="2493506"/>
              <a:ext cx="1885155" cy="1889098"/>
              <a:chOff x="1801111" y="2332774"/>
              <a:chExt cx="2180165" cy="2184725"/>
            </a:xfrm>
          </p:grpSpPr>
          <p:sp>
            <p:nvSpPr>
              <p:cNvPr id="244"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5"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6"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7"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8"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9"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0"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1"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2"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3"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4"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5"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6"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7"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8"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9"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0"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1"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2"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3"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4"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5"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6"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7"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8"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9"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0"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1"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2"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3"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4"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5"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6"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7"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8"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9"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0"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1"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2"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3"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4"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5"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6"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7"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8"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9"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0"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1"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2"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3"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4"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35"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6"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7"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8"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9"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0"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1"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2"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3"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grpSp>
        <p:nvGrpSpPr>
          <p:cNvPr id="295" name="组合 294"/>
          <p:cNvGrpSpPr/>
          <p:nvPr userDrawn="1"/>
        </p:nvGrpSpPr>
        <p:grpSpPr>
          <a:xfrm>
            <a:off x="660400" y="452186"/>
            <a:ext cx="589166" cy="503600"/>
            <a:chOff x="5952731" y="1824220"/>
            <a:chExt cx="589166" cy="503600"/>
          </a:xfrm>
        </p:grpSpPr>
        <p:sp>
          <p:nvSpPr>
            <p:cNvPr id="296" name="文本框 295"/>
            <p:cNvSpPr txBox="1"/>
            <p:nvPr/>
          </p:nvSpPr>
          <p:spPr>
            <a:xfrm>
              <a:off x="6202716" y="1882939"/>
              <a:ext cx="51723" cy="144584"/>
            </a:xfrm>
            <a:custGeom>
              <a:avLst/>
              <a:gdLst/>
              <a:ahLst/>
              <a:cxnLst/>
              <a:rect l="l" t="t" r="r" b="b"/>
              <a:pathLst>
                <a:path w="51723" h="144584">
                  <a:moveTo>
                    <a:pt x="27650" y="94"/>
                  </a:moveTo>
                  <a:lnTo>
                    <a:pt x="51723" y="6083"/>
                  </a:lnTo>
                  <a:lnTo>
                    <a:pt x="51723" y="144584"/>
                  </a:lnTo>
                  <a:lnTo>
                    <a:pt x="991" y="144584"/>
                  </a:lnTo>
                  <a:lnTo>
                    <a:pt x="991" y="35586"/>
                  </a:lnTo>
                  <a:cubicBezTo>
                    <a:pt x="991" y="27717"/>
                    <a:pt x="897" y="21417"/>
                    <a:pt x="708" y="16687"/>
                  </a:cubicBezTo>
                  <a:lnTo>
                    <a:pt x="0" y="8757"/>
                  </a:lnTo>
                  <a:lnTo>
                    <a:pt x="24933" y="320"/>
                  </a:lnTo>
                  <a:cubicBezTo>
                    <a:pt x="25839" y="94"/>
                    <a:pt x="26745" y="-132"/>
                    <a:pt x="27650" y="9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297" name="文本框 296"/>
            <p:cNvSpPr txBox="1"/>
            <p:nvPr/>
          </p:nvSpPr>
          <p:spPr>
            <a:xfrm>
              <a:off x="6313930" y="1934359"/>
              <a:ext cx="30120" cy="11305"/>
            </a:xfrm>
            <a:custGeom>
              <a:avLst/>
              <a:gdLst/>
              <a:ahLst/>
              <a:cxnLst/>
              <a:rect l="l" t="t" r="r" b="b"/>
              <a:pathLst>
                <a:path w="30120" h="11305">
                  <a:moveTo>
                    <a:pt x="0" y="0"/>
                  </a:moveTo>
                  <a:cubicBezTo>
                    <a:pt x="10191" y="2940"/>
                    <a:pt x="20382" y="7010"/>
                    <a:pt x="30120" y="11305"/>
                  </a:cubicBezTo>
                  <a:cubicBezTo>
                    <a:pt x="21967" y="8366"/>
                    <a:pt x="13588" y="5201"/>
                    <a:pt x="5436" y="2262"/>
                  </a:cubicBezTo>
                  <a:cubicBezTo>
                    <a:pt x="3624" y="1583"/>
                    <a:pt x="1812" y="679"/>
                    <a:pt x="0"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298" name="文本框 297"/>
            <p:cNvSpPr txBox="1"/>
            <p:nvPr/>
          </p:nvSpPr>
          <p:spPr>
            <a:xfrm>
              <a:off x="6269091" y="2104840"/>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299" name="文本框 298"/>
            <p:cNvSpPr txBox="1"/>
            <p:nvPr/>
          </p:nvSpPr>
          <p:spPr>
            <a:xfrm>
              <a:off x="6168672" y="1824220"/>
              <a:ext cx="85767" cy="67477"/>
            </a:xfrm>
            <a:custGeom>
              <a:avLst/>
              <a:gdLst/>
              <a:ahLst/>
              <a:cxnLst/>
              <a:rect l="l" t="t" r="r" b="b"/>
              <a:pathLst>
                <a:path w="85767" h="67477">
                  <a:moveTo>
                    <a:pt x="55880" y="0"/>
                  </a:moveTo>
                  <a:lnTo>
                    <a:pt x="85767" y="0"/>
                  </a:lnTo>
                  <a:lnTo>
                    <a:pt x="85767" y="64803"/>
                  </a:lnTo>
                  <a:lnTo>
                    <a:pt x="61694" y="58814"/>
                  </a:lnTo>
                  <a:cubicBezTo>
                    <a:pt x="60789" y="58588"/>
                    <a:pt x="59883" y="58814"/>
                    <a:pt x="58977" y="59040"/>
                  </a:cubicBezTo>
                  <a:lnTo>
                    <a:pt x="34044" y="67477"/>
                  </a:lnTo>
                  <a:lnTo>
                    <a:pt x="33905" y="65926"/>
                  </a:lnTo>
                  <a:cubicBezTo>
                    <a:pt x="33152" y="62745"/>
                    <a:pt x="31080" y="60338"/>
                    <a:pt x="27689" y="58706"/>
                  </a:cubicBezTo>
                  <a:cubicBezTo>
                    <a:pt x="24299" y="57073"/>
                    <a:pt x="16743" y="56257"/>
                    <a:pt x="5023" y="56257"/>
                  </a:cubicBezTo>
                  <a:lnTo>
                    <a:pt x="0" y="56257"/>
                  </a:lnTo>
                  <a:lnTo>
                    <a:pt x="0" y="32555"/>
                  </a:lnTo>
                  <a:cubicBezTo>
                    <a:pt x="24529" y="27276"/>
                    <a:pt x="43156" y="16424"/>
                    <a:pt x="55880"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300" name="文本框 299"/>
            <p:cNvSpPr txBox="1"/>
            <p:nvPr/>
          </p:nvSpPr>
          <p:spPr>
            <a:xfrm>
              <a:off x="5952731" y="1889022"/>
              <a:ext cx="589166" cy="438798"/>
            </a:xfrm>
            <a:custGeom>
              <a:avLst/>
              <a:gdLst/>
              <a:ahLst/>
              <a:cxnLst/>
              <a:rect l="l" t="t" r="r" b="b"/>
              <a:pathLst>
                <a:path w="589166" h="438798">
                  <a:moveTo>
                    <a:pt x="301707" y="0"/>
                  </a:moveTo>
                  <a:lnTo>
                    <a:pt x="321143" y="4836"/>
                  </a:lnTo>
                  <a:cubicBezTo>
                    <a:pt x="335325" y="10065"/>
                    <a:pt x="349196" y="16396"/>
                    <a:pt x="362784" y="22274"/>
                  </a:cubicBezTo>
                  <a:cubicBezTo>
                    <a:pt x="392903" y="35162"/>
                    <a:pt x="422796" y="46467"/>
                    <a:pt x="454727" y="54154"/>
                  </a:cubicBezTo>
                  <a:cubicBezTo>
                    <a:pt x="481903" y="60938"/>
                    <a:pt x="509757" y="66590"/>
                    <a:pt x="536253" y="75634"/>
                  </a:cubicBezTo>
                  <a:cubicBezTo>
                    <a:pt x="553464" y="81512"/>
                    <a:pt x="577469" y="87618"/>
                    <a:pt x="588113" y="103444"/>
                  </a:cubicBezTo>
                  <a:cubicBezTo>
                    <a:pt x="590151" y="106384"/>
                    <a:pt x="589019" y="110002"/>
                    <a:pt x="586527" y="112037"/>
                  </a:cubicBezTo>
                  <a:cubicBezTo>
                    <a:pt x="586527" y="115427"/>
                    <a:pt x="584715" y="118819"/>
                    <a:pt x="580866" y="120402"/>
                  </a:cubicBezTo>
                  <a:cubicBezTo>
                    <a:pt x="555050" y="130124"/>
                    <a:pt x="530138" y="141655"/>
                    <a:pt x="505228" y="153639"/>
                  </a:cubicBezTo>
                  <a:cubicBezTo>
                    <a:pt x="528780" y="186198"/>
                    <a:pt x="516325" y="324345"/>
                    <a:pt x="515192" y="346278"/>
                  </a:cubicBezTo>
                  <a:cubicBezTo>
                    <a:pt x="515192" y="346278"/>
                    <a:pt x="515192" y="346504"/>
                    <a:pt x="515192" y="346504"/>
                  </a:cubicBezTo>
                  <a:cubicBezTo>
                    <a:pt x="515419" y="346730"/>
                    <a:pt x="515645" y="346956"/>
                    <a:pt x="515872" y="347181"/>
                  </a:cubicBezTo>
                  <a:cubicBezTo>
                    <a:pt x="534441" y="376123"/>
                    <a:pt x="549161" y="457971"/>
                    <a:pt x="488470" y="434683"/>
                  </a:cubicBezTo>
                  <a:cubicBezTo>
                    <a:pt x="446575" y="418630"/>
                    <a:pt x="460388" y="350347"/>
                    <a:pt x="498661" y="339268"/>
                  </a:cubicBezTo>
                  <a:cubicBezTo>
                    <a:pt x="501831" y="279577"/>
                    <a:pt x="505907" y="218304"/>
                    <a:pt x="491188" y="160196"/>
                  </a:cubicBezTo>
                  <a:cubicBezTo>
                    <a:pt x="468994" y="170823"/>
                    <a:pt x="446575" y="181449"/>
                    <a:pt x="423701" y="190945"/>
                  </a:cubicBezTo>
                  <a:cubicBezTo>
                    <a:pt x="395167" y="202703"/>
                    <a:pt x="363463" y="211974"/>
                    <a:pt x="337420" y="228478"/>
                  </a:cubicBezTo>
                  <a:cubicBezTo>
                    <a:pt x="323152" y="237296"/>
                    <a:pt x="311151" y="245662"/>
                    <a:pt x="295072" y="244080"/>
                  </a:cubicBezTo>
                  <a:cubicBezTo>
                    <a:pt x="293487" y="248150"/>
                    <a:pt x="289183" y="251088"/>
                    <a:pt x="284202" y="248150"/>
                  </a:cubicBezTo>
                  <a:cubicBezTo>
                    <a:pt x="229851" y="214686"/>
                    <a:pt x="166668" y="201798"/>
                    <a:pt x="110732" y="171953"/>
                  </a:cubicBezTo>
                  <a:cubicBezTo>
                    <a:pt x="89897" y="160875"/>
                    <a:pt x="69969" y="148665"/>
                    <a:pt x="49134" y="137586"/>
                  </a:cubicBezTo>
                  <a:cubicBezTo>
                    <a:pt x="34868" y="130124"/>
                    <a:pt x="15618" y="126281"/>
                    <a:pt x="2483" y="117689"/>
                  </a:cubicBezTo>
                  <a:cubicBezTo>
                    <a:pt x="218" y="116332"/>
                    <a:pt x="-914" y="112715"/>
                    <a:pt x="898" y="110454"/>
                  </a:cubicBezTo>
                  <a:cubicBezTo>
                    <a:pt x="-235" y="107967"/>
                    <a:pt x="218" y="104801"/>
                    <a:pt x="3389" y="103444"/>
                  </a:cubicBezTo>
                  <a:cubicBezTo>
                    <a:pt x="54343" y="81286"/>
                    <a:pt x="109373" y="68172"/>
                    <a:pt x="159195" y="43301"/>
                  </a:cubicBezTo>
                  <a:cubicBezTo>
                    <a:pt x="177765" y="34031"/>
                    <a:pt x="196335" y="23461"/>
                    <a:pt x="215442" y="14361"/>
                  </a:cubicBezTo>
                  <a:lnTo>
                    <a:pt x="249984" y="2674"/>
                  </a:lnTo>
                  <a:lnTo>
                    <a:pt x="250692" y="10604"/>
                  </a:lnTo>
                  <a:cubicBezTo>
                    <a:pt x="250881" y="15334"/>
                    <a:pt x="250975" y="21634"/>
                    <a:pt x="250975" y="29503"/>
                  </a:cubicBezTo>
                  <a:lnTo>
                    <a:pt x="250975" y="138501"/>
                  </a:lnTo>
                  <a:lnTo>
                    <a:pt x="301707" y="138501"/>
                  </a:lnTo>
                  <a:lnTo>
                    <a:pt x="301707" y="0"/>
                  </a:lnTo>
                  <a:close/>
                  <a:moveTo>
                    <a:pt x="361198" y="45336"/>
                  </a:moveTo>
                  <a:cubicBezTo>
                    <a:pt x="363010" y="46015"/>
                    <a:pt x="364822" y="46919"/>
                    <a:pt x="366634" y="47598"/>
                  </a:cubicBezTo>
                  <a:cubicBezTo>
                    <a:pt x="374786" y="50537"/>
                    <a:pt x="383165" y="53702"/>
                    <a:pt x="391318" y="56641"/>
                  </a:cubicBezTo>
                  <a:cubicBezTo>
                    <a:pt x="381580" y="52346"/>
                    <a:pt x="371389" y="48276"/>
                    <a:pt x="361198" y="45336"/>
                  </a:cubicBezTo>
                  <a:close/>
                  <a:moveTo>
                    <a:pt x="326550" y="215817"/>
                  </a:moveTo>
                  <a:cubicBezTo>
                    <a:pt x="325417" y="216269"/>
                    <a:pt x="324285" y="216495"/>
                    <a:pt x="323152" y="216947"/>
                  </a:cubicBezTo>
                  <a:cubicBezTo>
                    <a:pt x="320889" y="218530"/>
                    <a:pt x="318624" y="220113"/>
                    <a:pt x="316359" y="221470"/>
                  </a:cubicBezTo>
                  <a:cubicBezTo>
                    <a:pt x="316359" y="221696"/>
                    <a:pt x="316359" y="222148"/>
                    <a:pt x="316359" y="222374"/>
                  </a:cubicBezTo>
                  <a:cubicBezTo>
                    <a:pt x="319756" y="220113"/>
                    <a:pt x="323152" y="217852"/>
                    <a:pt x="326550" y="21581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301" name="文本框 300"/>
            <p:cNvSpPr txBox="1"/>
            <p:nvPr/>
          </p:nvSpPr>
          <p:spPr>
            <a:xfrm>
              <a:off x="6059290" y="2098831"/>
              <a:ext cx="340535" cy="187898"/>
            </a:xfrm>
            <a:custGeom>
              <a:avLst/>
              <a:gdLst/>
              <a:ahLst/>
              <a:cxnLst/>
              <a:rect l="l" t="t" r="r" b="b"/>
              <a:pathLst>
                <a:path w="340535" h="187898">
                  <a:moveTo>
                    <a:pt x="323229" y="1047"/>
                  </a:moveTo>
                  <a:cubicBezTo>
                    <a:pt x="325267" y="1047"/>
                    <a:pt x="327532" y="2177"/>
                    <a:pt x="328663" y="3986"/>
                  </a:cubicBezTo>
                  <a:cubicBezTo>
                    <a:pt x="335005" y="14839"/>
                    <a:pt x="332061" y="30666"/>
                    <a:pt x="332740" y="42875"/>
                  </a:cubicBezTo>
                  <a:cubicBezTo>
                    <a:pt x="333420" y="59832"/>
                    <a:pt x="334099" y="76562"/>
                    <a:pt x="335005" y="93520"/>
                  </a:cubicBezTo>
                  <a:cubicBezTo>
                    <a:pt x="336817" y="119973"/>
                    <a:pt x="347007" y="151852"/>
                    <a:pt x="334099" y="176722"/>
                  </a:cubicBezTo>
                  <a:cubicBezTo>
                    <a:pt x="333873" y="179662"/>
                    <a:pt x="332287" y="182601"/>
                    <a:pt x="329569" y="183506"/>
                  </a:cubicBezTo>
                  <a:cubicBezTo>
                    <a:pt x="326853" y="186444"/>
                    <a:pt x="322323" y="185992"/>
                    <a:pt x="320284" y="183506"/>
                  </a:cubicBezTo>
                  <a:cubicBezTo>
                    <a:pt x="296053" y="181697"/>
                    <a:pt x="272501" y="177853"/>
                    <a:pt x="247816" y="178531"/>
                  </a:cubicBezTo>
                  <a:cubicBezTo>
                    <a:pt x="218602" y="179436"/>
                    <a:pt x="189615" y="181923"/>
                    <a:pt x="160627" y="183280"/>
                  </a:cubicBezTo>
                  <a:cubicBezTo>
                    <a:pt x="130281" y="184635"/>
                    <a:pt x="99935" y="187349"/>
                    <a:pt x="69815" y="187575"/>
                  </a:cubicBezTo>
                  <a:cubicBezTo>
                    <a:pt x="53736" y="187575"/>
                    <a:pt x="29052" y="190062"/>
                    <a:pt x="13426" y="181245"/>
                  </a:cubicBezTo>
                  <a:cubicBezTo>
                    <a:pt x="12067" y="181245"/>
                    <a:pt x="10481" y="180792"/>
                    <a:pt x="9122" y="179436"/>
                  </a:cubicBezTo>
                  <a:cubicBezTo>
                    <a:pt x="-6730" y="164513"/>
                    <a:pt x="2555" y="129243"/>
                    <a:pt x="4141" y="110251"/>
                  </a:cubicBezTo>
                  <a:cubicBezTo>
                    <a:pt x="6858" y="75884"/>
                    <a:pt x="970" y="41518"/>
                    <a:pt x="2555" y="7152"/>
                  </a:cubicBezTo>
                  <a:cubicBezTo>
                    <a:pt x="2782" y="4438"/>
                    <a:pt x="4594" y="2630"/>
                    <a:pt x="6858" y="1951"/>
                  </a:cubicBezTo>
                  <a:cubicBezTo>
                    <a:pt x="8443" y="821"/>
                    <a:pt x="10934" y="368"/>
                    <a:pt x="13426" y="1499"/>
                  </a:cubicBezTo>
                  <a:cubicBezTo>
                    <a:pt x="43092" y="15065"/>
                    <a:pt x="72306" y="29535"/>
                    <a:pt x="103106" y="40387"/>
                  </a:cubicBezTo>
                  <a:cubicBezTo>
                    <a:pt x="127337" y="48980"/>
                    <a:pt x="158589" y="62771"/>
                    <a:pt x="184633" y="60284"/>
                  </a:cubicBezTo>
                  <a:cubicBezTo>
                    <a:pt x="230151" y="55762"/>
                    <a:pt x="279295" y="28631"/>
                    <a:pt x="315529" y="1499"/>
                  </a:cubicBezTo>
                  <a:cubicBezTo>
                    <a:pt x="318020" y="-535"/>
                    <a:pt x="320964" y="-309"/>
                    <a:pt x="323229" y="104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grpSp>
      <p:cxnSp>
        <p:nvCxnSpPr>
          <p:cNvPr id="302" name="直接连接符 301"/>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04" name="标题 1"/>
          <p:cNvSpPr>
            <a:spLocks noGrp="1"/>
          </p:cNvSpPr>
          <p:nvPr>
            <p:ph type="title"/>
          </p:nvPr>
        </p:nvSpPr>
        <p:spPr>
          <a:xfrm>
            <a:off x="1363494" y="452186"/>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87" name="文本占位符 3"/>
          <p:cNvSpPr>
            <a:spLocks noGrp="1"/>
          </p:cNvSpPr>
          <p:nvPr>
            <p:ph type="body" sz="quarter" idx="15" hasCustomPrompt="1"/>
          </p:nvPr>
        </p:nvSpPr>
        <p:spPr>
          <a:xfrm>
            <a:off x="676961" y="2437670"/>
            <a:ext cx="4994166" cy="3504100"/>
          </a:xfrm>
          <a:ln w="9525">
            <a:noFill/>
            <a:prstDash val="dash"/>
          </a:ln>
        </p:spPr>
        <p:txBody>
          <a:bodyPr vert="horz" lIns="0" tIns="45720" rIns="90000" bIns="45720" rtlCol="0">
            <a:normAutofit/>
          </a:bodyPr>
          <a:lstStyle>
            <a:lvl1pPr>
              <a:defRPr lang="zh-CN" altLang="en-US" sz="1800" b="0" kern="1200" dirty="0" smtClean="0">
                <a:solidFill>
                  <a:srgbClr val="000000"/>
                </a:solidFill>
                <a:latin typeface="+mn-lt"/>
                <a:ea typeface="+mn-ea"/>
                <a:cs typeface="+mn-cs"/>
              </a:defRPr>
            </a:lvl1pPr>
            <a:lvl2pPr>
              <a:defRPr lang="zh-CN" altLang="en-US" b="1" dirty="0"/>
            </a:lvl2pPr>
          </a:lstStyle>
          <a:p>
            <a:pPr marL="0" lvl="0" indent="0" algn="l" defTabSz="914400" rtl="0" eaLnBrk="1" latinLnBrk="0" hangingPunct="1">
              <a:lnSpc>
                <a:spcPct val="130000"/>
              </a:lnSpc>
              <a:spcBef>
                <a:spcPts val="1000"/>
              </a:spcBef>
              <a:buFont typeface="Arial" panose="020B0604020202020204" pitchFamily="34" charset="0"/>
              <a:buNone/>
            </a:pPr>
            <a:r>
              <a:rPr lang="zh-CN" altLang="en-US" dirty="0"/>
              <a:t>编辑母版文本样式</a:t>
            </a:r>
          </a:p>
          <a:p>
            <a:pPr marL="457200" lvl="1" indent="0">
              <a:buNone/>
            </a:pPr>
            <a:endParaRPr lang="zh-CN" altLang="en-US" dirty="0"/>
          </a:p>
        </p:txBody>
      </p:sp>
      <p:sp>
        <p:nvSpPr>
          <p:cNvPr id="90" name="文本占位符 3"/>
          <p:cNvSpPr>
            <a:spLocks noGrp="1"/>
          </p:cNvSpPr>
          <p:nvPr>
            <p:ph type="body" sz="quarter" idx="11" hasCustomPrompt="1"/>
          </p:nvPr>
        </p:nvSpPr>
        <p:spPr>
          <a:xfrm>
            <a:off x="691194" y="1686661"/>
            <a:ext cx="2600037" cy="484736"/>
          </a:xfrm>
        </p:spPr>
        <p:txBody>
          <a:bodyPr lIns="0">
            <a:noAutofit/>
          </a:bodyPr>
          <a:lstStyle>
            <a:lvl1pPr marL="0" indent="0" algn="l" defTabSz="914400" rtl="0" eaLnBrk="1" latinLnBrk="0" hangingPunct="1">
              <a:lnSpc>
                <a:spcPct val="130000"/>
              </a:lnSpc>
              <a:spcBef>
                <a:spcPts val="1000"/>
              </a:spcBef>
              <a:spcAft>
                <a:spcPts val="600"/>
              </a:spcAft>
              <a:buFont typeface="Arial" panose="020B0604020202020204" pitchFamily="34" charset="0"/>
              <a:buNone/>
              <a:defRPr lang="zh-CN" altLang="en-US" sz="2400" b="1" kern="1200" dirty="0" smtClean="0">
                <a:solidFill>
                  <a:schemeClr val="accent1"/>
                </a:solidFill>
                <a:latin typeface="+mj-ea"/>
                <a:ea typeface="+mj-ea"/>
                <a:cs typeface="+mn-cs"/>
              </a:defRPr>
            </a:lvl1pPr>
            <a:lvl5pPr marL="1828800" indent="0">
              <a:buNone/>
              <a:defRPr/>
            </a:lvl5pPr>
          </a:lstStyle>
          <a:p>
            <a:pPr lvl="0"/>
            <a:r>
              <a:rPr lang="zh-CN" altLang="en-US" dirty="0"/>
              <a:t>编辑母版文本样式</a:t>
            </a:r>
          </a:p>
        </p:txBody>
      </p:sp>
      <p:sp>
        <p:nvSpPr>
          <p:cNvPr id="91" name="text-quotes_13895"/>
          <p:cNvSpPr>
            <a:spLocks noChangeAspect="1"/>
          </p:cNvSpPr>
          <p:nvPr userDrawn="1"/>
        </p:nvSpPr>
        <p:spPr bwMode="auto">
          <a:xfrm rot="10800000" flipH="1" flipV="1">
            <a:off x="5290559" y="5523345"/>
            <a:ext cx="536078" cy="392346"/>
          </a:xfrm>
          <a:custGeom>
            <a:avLst/>
            <a:gdLst>
              <a:gd name="connsiteX0" fmla="*/ 439987 w 568260"/>
              <a:gd name="connsiteY0" fmla="*/ 0 h 364686"/>
              <a:gd name="connsiteX1" fmla="*/ 568260 w 568260"/>
              <a:gd name="connsiteY1" fmla="*/ 130771 h 364686"/>
              <a:gd name="connsiteX2" fmla="*/ 568260 w 568260"/>
              <a:gd name="connsiteY2" fmla="*/ 131692 h 364686"/>
              <a:gd name="connsiteX3" fmla="*/ 337553 w 568260"/>
              <a:gd name="connsiteY3" fmla="*/ 364686 h 364686"/>
              <a:gd name="connsiteX4" fmla="*/ 308023 w 568260"/>
              <a:gd name="connsiteY4" fmla="*/ 331533 h 364686"/>
              <a:gd name="connsiteX5" fmla="*/ 340322 w 568260"/>
              <a:gd name="connsiteY5" fmla="*/ 299301 h 364686"/>
              <a:gd name="connsiteX6" fmla="*/ 444601 w 568260"/>
              <a:gd name="connsiteY6" fmla="*/ 262464 h 364686"/>
              <a:gd name="connsiteX7" fmla="*/ 441833 w 568260"/>
              <a:gd name="connsiteY7" fmla="*/ 262464 h 364686"/>
              <a:gd name="connsiteX8" fmla="*/ 309869 w 568260"/>
              <a:gd name="connsiteY8" fmla="*/ 131692 h 364686"/>
              <a:gd name="connsiteX9" fmla="*/ 439987 w 568260"/>
              <a:gd name="connsiteY9" fmla="*/ 0 h 364686"/>
              <a:gd name="connsiteX10" fmla="*/ 131871 w 568260"/>
              <a:gd name="connsiteY10" fmla="*/ 0 h 364686"/>
              <a:gd name="connsiteX11" fmla="*/ 260976 w 568260"/>
              <a:gd name="connsiteY11" fmla="*/ 130771 h 364686"/>
              <a:gd name="connsiteX12" fmla="*/ 260976 w 568260"/>
              <a:gd name="connsiteY12" fmla="*/ 131692 h 364686"/>
              <a:gd name="connsiteX13" fmla="*/ 30432 w 568260"/>
              <a:gd name="connsiteY13" fmla="*/ 364686 h 364686"/>
              <a:gd name="connsiteX14" fmla="*/ 0 w 568260"/>
              <a:gd name="connsiteY14" fmla="*/ 331533 h 364686"/>
              <a:gd name="connsiteX15" fmla="*/ 33198 w 568260"/>
              <a:gd name="connsiteY15" fmla="*/ 299301 h 364686"/>
              <a:gd name="connsiteX16" fmla="*/ 136482 w 568260"/>
              <a:gd name="connsiteY16" fmla="*/ 262464 h 364686"/>
              <a:gd name="connsiteX17" fmla="*/ 134638 w 568260"/>
              <a:gd name="connsiteY17" fmla="*/ 262464 h 364686"/>
              <a:gd name="connsiteX18" fmla="*/ 1844 w 568260"/>
              <a:gd name="connsiteY18" fmla="*/ 131692 h 364686"/>
              <a:gd name="connsiteX19" fmla="*/ 131871 w 568260"/>
              <a:gd name="connsiteY19" fmla="*/ 0 h 3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8260" h="364686">
                <a:moveTo>
                  <a:pt x="439987" y="0"/>
                </a:moveTo>
                <a:cubicBezTo>
                  <a:pt x="511968" y="0"/>
                  <a:pt x="568260" y="58939"/>
                  <a:pt x="568260" y="130771"/>
                </a:cubicBezTo>
                <a:lnTo>
                  <a:pt x="568260" y="131692"/>
                </a:lnTo>
                <a:cubicBezTo>
                  <a:pt x="568260" y="259701"/>
                  <a:pt x="466749" y="364686"/>
                  <a:pt x="337553" y="364686"/>
                </a:cubicBezTo>
                <a:cubicBezTo>
                  <a:pt x="319097" y="364686"/>
                  <a:pt x="308023" y="349951"/>
                  <a:pt x="308023" y="331533"/>
                </a:cubicBezTo>
                <a:cubicBezTo>
                  <a:pt x="308023" y="313114"/>
                  <a:pt x="322788" y="299301"/>
                  <a:pt x="340322" y="299301"/>
                </a:cubicBezTo>
                <a:cubicBezTo>
                  <a:pt x="380003" y="299301"/>
                  <a:pt x="415994" y="285487"/>
                  <a:pt x="444601" y="262464"/>
                </a:cubicBezTo>
                <a:cubicBezTo>
                  <a:pt x="443678" y="262464"/>
                  <a:pt x="442756" y="262464"/>
                  <a:pt x="441833" y="262464"/>
                </a:cubicBezTo>
                <a:cubicBezTo>
                  <a:pt x="369852" y="262464"/>
                  <a:pt x="309869" y="203524"/>
                  <a:pt x="309869" y="131692"/>
                </a:cubicBezTo>
                <a:cubicBezTo>
                  <a:pt x="309869" y="58939"/>
                  <a:pt x="367084" y="0"/>
                  <a:pt x="439987" y="0"/>
                </a:cubicBezTo>
                <a:close/>
                <a:moveTo>
                  <a:pt x="131871" y="0"/>
                </a:moveTo>
                <a:cubicBezTo>
                  <a:pt x="204723" y="0"/>
                  <a:pt x="260976" y="58939"/>
                  <a:pt x="260976" y="130771"/>
                </a:cubicBezTo>
                <a:lnTo>
                  <a:pt x="260976" y="131692"/>
                </a:lnTo>
                <a:cubicBezTo>
                  <a:pt x="260976" y="259701"/>
                  <a:pt x="158614" y="364686"/>
                  <a:pt x="30432" y="364686"/>
                </a:cubicBezTo>
                <a:cubicBezTo>
                  <a:pt x="11988" y="364686"/>
                  <a:pt x="0" y="349951"/>
                  <a:pt x="0" y="331533"/>
                </a:cubicBezTo>
                <a:cubicBezTo>
                  <a:pt x="0" y="313114"/>
                  <a:pt x="14755" y="299301"/>
                  <a:pt x="33198" y="299301"/>
                </a:cubicBezTo>
                <a:cubicBezTo>
                  <a:pt x="71930" y="299301"/>
                  <a:pt x="107895" y="285487"/>
                  <a:pt x="136482" y="262464"/>
                </a:cubicBezTo>
                <a:cubicBezTo>
                  <a:pt x="136482" y="262464"/>
                  <a:pt x="134638" y="262464"/>
                  <a:pt x="134638" y="262464"/>
                </a:cubicBezTo>
                <a:cubicBezTo>
                  <a:pt x="61786" y="262464"/>
                  <a:pt x="1844" y="203524"/>
                  <a:pt x="1844" y="131692"/>
                </a:cubicBezTo>
                <a:cubicBezTo>
                  <a:pt x="1844" y="58939"/>
                  <a:pt x="59941" y="0"/>
                  <a:pt x="131871" y="0"/>
                </a:cubicBezTo>
                <a:close/>
              </a:path>
            </a:pathLst>
          </a:custGeom>
          <a:solidFill>
            <a:schemeClr val="bg1">
              <a:lumMod val="85000"/>
              <a:alpha val="63000"/>
            </a:schemeClr>
          </a:solidFill>
          <a:ln>
            <a:noFill/>
          </a:ln>
        </p:spPr>
      </p:sp>
      <p:sp>
        <p:nvSpPr>
          <p:cNvPr id="110" name="任意多边形: 形状 109"/>
          <p:cNvSpPr>
            <a:spLocks noChangeAspect="1"/>
          </p:cNvSpPr>
          <p:nvPr userDrawn="1"/>
        </p:nvSpPr>
        <p:spPr bwMode="auto">
          <a:xfrm>
            <a:off x="6096000" y="1304590"/>
            <a:ext cx="5476234" cy="1453399"/>
          </a:xfrm>
          <a:custGeom>
            <a:avLst/>
            <a:gdLst>
              <a:gd name="connsiteX0" fmla="*/ 5439459 w 5476234"/>
              <a:gd name="connsiteY0" fmla="*/ 492938 h 1453399"/>
              <a:gd name="connsiteX1" fmla="*/ 5475061 w 5476234"/>
              <a:gd name="connsiteY1" fmla="*/ 549865 h 1453399"/>
              <a:gd name="connsiteX2" fmla="*/ 5473971 w 5476234"/>
              <a:gd name="connsiteY2" fmla="*/ 559655 h 1453399"/>
              <a:gd name="connsiteX3" fmla="*/ 5464257 w 5476234"/>
              <a:gd name="connsiteY3" fmla="*/ 561014 h 1453399"/>
              <a:gd name="connsiteX4" fmla="*/ 5439459 w 5476234"/>
              <a:gd name="connsiteY4" fmla="*/ 546566 h 1453399"/>
              <a:gd name="connsiteX5" fmla="*/ 5439459 w 5476234"/>
              <a:gd name="connsiteY5" fmla="*/ 221002 h 1453399"/>
              <a:gd name="connsiteX6" fmla="*/ 5439459 w 5476234"/>
              <a:gd name="connsiteY6" fmla="*/ 492938 h 1453399"/>
              <a:gd name="connsiteX7" fmla="*/ 5360945 w 5476234"/>
              <a:gd name="connsiteY7" fmla="*/ 367394 h 1453399"/>
              <a:gd name="connsiteX8" fmla="*/ 5363306 w 5476234"/>
              <a:gd name="connsiteY8" fmla="*/ 366941 h 1453399"/>
              <a:gd name="connsiteX9" fmla="*/ 5372384 w 5476234"/>
              <a:gd name="connsiteY9" fmla="*/ 364222 h 1453399"/>
              <a:gd name="connsiteX10" fmla="*/ 5396532 w 5476234"/>
              <a:gd name="connsiteY10" fmla="*/ 332496 h 1453399"/>
              <a:gd name="connsiteX11" fmla="*/ 5404431 w 5476234"/>
              <a:gd name="connsiteY11" fmla="*/ 276386 h 1453399"/>
              <a:gd name="connsiteX12" fmla="*/ 5436840 w 5476234"/>
              <a:gd name="connsiteY12" fmla="*/ 229703 h 1453399"/>
              <a:gd name="connsiteX13" fmla="*/ 5439459 w 5476234"/>
              <a:gd name="connsiteY13" fmla="*/ 192196 h 1453399"/>
              <a:gd name="connsiteX14" fmla="*/ 5444081 w 5476234"/>
              <a:gd name="connsiteY14" fmla="*/ 205648 h 1453399"/>
              <a:gd name="connsiteX15" fmla="*/ 5439459 w 5476234"/>
              <a:gd name="connsiteY15" fmla="*/ 221002 h 1453399"/>
              <a:gd name="connsiteX16" fmla="*/ 5431211 w 5476234"/>
              <a:gd name="connsiteY16" fmla="*/ 175650 h 1453399"/>
              <a:gd name="connsiteX17" fmla="*/ 5439459 w 5476234"/>
              <a:gd name="connsiteY17" fmla="*/ 175650 h 1453399"/>
              <a:gd name="connsiteX18" fmla="*/ 5439459 w 5476234"/>
              <a:gd name="connsiteY18" fmla="*/ 192196 h 1453399"/>
              <a:gd name="connsiteX19" fmla="*/ 5435933 w 5476234"/>
              <a:gd name="connsiteY19" fmla="*/ 181933 h 1453399"/>
              <a:gd name="connsiteX20" fmla="*/ 5103832 w 5476234"/>
              <a:gd name="connsiteY20" fmla="*/ 175650 h 1453399"/>
              <a:gd name="connsiteX21" fmla="*/ 5121884 w 5476234"/>
              <a:gd name="connsiteY21" fmla="*/ 175650 h 1453399"/>
              <a:gd name="connsiteX22" fmla="*/ 5115011 w 5476234"/>
              <a:gd name="connsiteY22" fmla="*/ 209670 h 1453399"/>
              <a:gd name="connsiteX23" fmla="*/ 5234120 w 5476234"/>
              <a:gd name="connsiteY23" fmla="*/ 328598 h 1453399"/>
              <a:gd name="connsiteX24" fmla="*/ 5353228 w 5476234"/>
              <a:gd name="connsiteY24" fmla="*/ 209670 h 1453399"/>
              <a:gd name="connsiteX25" fmla="*/ 5346355 w 5476234"/>
              <a:gd name="connsiteY25" fmla="*/ 175650 h 1453399"/>
              <a:gd name="connsiteX26" fmla="*/ 5364326 w 5476234"/>
              <a:gd name="connsiteY26" fmla="*/ 175650 h 1453399"/>
              <a:gd name="connsiteX27" fmla="*/ 5371204 w 5476234"/>
              <a:gd name="connsiteY27" fmla="*/ 209670 h 1453399"/>
              <a:gd name="connsiteX28" fmla="*/ 5234120 w 5476234"/>
              <a:gd name="connsiteY28" fmla="*/ 346637 h 1453399"/>
              <a:gd name="connsiteX29" fmla="*/ 5096945 w 5476234"/>
              <a:gd name="connsiteY29" fmla="*/ 209670 h 1453399"/>
              <a:gd name="connsiteX30" fmla="*/ 0 w 5476234"/>
              <a:gd name="connsiteY30" fmla="*/ 175650 h 1453399"/>
              <a:gd name="connsiteX31" fmla="*/ 5041165 w 5476234"/>
              <a:gd name="connsiteY31" fmla="*/ 175650 h 1453399"/>
              <a:gd name="connsiteX32" fmla="*/ 5031399 w 5476234"/>
              <a:gd name="connsiteY32" fmla="*/ 189728 h 1453399"/>
              <a:gd name="connsiteX33" fmla="*/ 5032307 w 5476234"/>
              <a:gd name="connsiteY33" fmla="*/ 237499 h 1453399"/>
              <a:gd name="connsiteX34" fmla="*/ 5066442 w 5476234"/>
              <a:gd name="connsiteY34" fmla="*/ 282912 h 1453399"/>
              <a:gd name="connsiteX35" fmla="*/ 5076610 w 5476234"/>
              <a:gd name="connsiteY35" fmla="*/ 338750 h 1453399"/>
              <a:gd name="connsiteX36" fmla="*/ 5105388 w 5476234"/>
              <a:gd name="connsiteY36" fmla="*/ 370658 h 1453399"/>
              <a:gd name="connsiteX37" fmla="*/ 4999443 w 5476234"/>
              <a:gd name="connsiteY37" fmla="*/ 544154 h 1453399"/>
              <a:gd name="connsiteX38" fmla="*/ 5000624 w 5476234"/>
              <a:gd name="connsiteY38" fmla="*/ 553944 h 1453399"/>
              <a:gd name="connsiteX39" fmla="*/ 5010338 w 5476234"/>
              <a:gd name="connsiteY39" fmla="*/ 555213 h 1453399"/>
              <a:gd name="connsiteX40" fmla="*/ 5096673 w 5476234"/>
              <a:gd name="connsiteY40" fmla="*/ 503635 h 1453399"/>
              <a:gd name="connsiteX41" fmla="*/ 5100668 w 5476234"/>
              <a:gd name="connsiteY41" fmla="*/ 542251 h 1453399"/>
              <a:gd name="connsiteX42" fmla="*/ 5104390 w 5476234"/>
              <a:gd name="connsiteY42" fmla="*/ 577421 h 1453399"/>
              <a:gd name="connsiteX43" fmla="*/ 5105661 w 5476234"/>
              <a:gd name="connsiteY43" fmla="*/ 589115 h 1453399"/>
              <a:gd name="connsiteX44" fmla="*/ 5114194 w 5476234"/>
              <a:gd name="connsiteY44" fmla="*/ 600536 h 1453399"/>
              <a:gd name="connsiteX45" fmla="*/ 5114285 w 5476234"/>
              <a:gd name="connsiteY45" fmla="*/ 600536 h 1453399"/>
              <a:gd name="connsiteX46" fmla="*/ 5119914 w 5476234"/>
              <a:gd name="connsiteY46" fmla="*/ 598179 h 1453399"/>
              <a:gd name="connsiteX47" fmla="*/ 5122183 w 5476234"/>
              <a:gd name="connsiteY47" fmla="*/ 593466 h 1453399"/>
              <a:gd name="connsiteX48" fmla="*/ 5201529 w 5476234"/>
              <a:gd name="connsiteY48" fmla="*/ 403381 h 1453399"/>
              <a:gd name="connsiteX49" fmla="*/ 5214147 w 5476234"/>
              <a:gd name="connsiteY49" fmla="*/ 412174 h 1453399"/>
              <a:gd name="connsiteX50" fmla="*/ 5253729 w 5476234"/>
              <a:gd name="connsiteY50" fmla="*/ 415981 h 1453399"/>
              <a:gd name="connsiteX51" fmla="*/ 5261991 w 5476234"/>
              <a:gd name="connsiteY51" fmla="*/ 411176 h 1453399"/>
              <a:gd name="connsiteX52" fmla="*/ 5269072 w 5476234"/>
              <a:gd name="connsiteY52" fmla="*/ 405919 h 1453399"/>
              <a:gd name="connsiteX53" fmla="*/ 5352775 w 5476234"/>
              <a:gd name="connsiteY53" fmla="*/ 600445 h 1453399"/>
              <a:gd name="connsiteX54" fmla="*/ 5355135 w 5476234"/>
              <a:gd name="connsiteY54" fmla="*/ 605159 h 1453399"/>
              <a:gd name="connsiteX55" fmla="*/ 5360854 w 5476234"/>
              <a:gd name="connsiteY55" fmla="*/ 607425 h 1453399"/>
              <a:gd name="connsiteX56" fmla="*/ 5360945 w 5476234"/>
              <a:gd name="connsiteY56" fmla="*/ 607425 h 1453399"/>
              <a:gd name="connsiteX57" fmla="*/ 5369297 w 5476234"/>
              <a:gd name="connsiteY57" fmla="*/ 595913 h 1453399"/>
              <a:gd name="connsiteX58" fmla="*/ 5370477 w 5476234"/>
              <a:gd name="connsiteY58" fmla="*/ 584220 h 1453399"/>
              <a:gd name="connsiteX59" fmla="*/ 5373746 w 5476234"/>
              <a:gd name="connsiteY59" fmla="*/ 549049 h 1453399"/>
              <a:gd name="connsiteX60" fmla="*/ 5377286 w 5476234"/>
              <a:gd name="connsiteY60" fmla="*/ 510343 h 1453399"/>
              <a:gd name="connsiteX61" fmla="*/ 5439459 w 5476234"/>
              <a:gd name="connsiteY61" fmla="*/ 546566 h 1453399"/>
              <a:gd name="connsiteX62" fmla="*/ 5439459 w 5476234"/>
              <a:gd name="connsiteY62" fmla="*/ 1453399 h 1453399"/>
              <a:gd name="connsiteX63" fmla="*/ 0 w 5476234"/>
              <a:gd name="connsiteY63" fmla="*/ 1453399 h 1453399"/>
              <a:gd name="connsiteX64" fmla="*/ 5234120 w 5476234"/>
              <a:gd name="connsiteY64" fmla="*/ 90743 h 1453399"/>
              <a:gd name="connsiteX65" fmla="*/ 5343873 w 5476234"/>
              <a:gd name="connsiteY65" fmla="*/ 163363 h 1453399"/>
              <a:gd name="connsiteX66" fmla="*/ 5346355 w 5476234"/>
              <a:gd name="connsiteY66" fmla="*/ 175650 h 1453399"/>
              <a:gd name="connsiteX67" fmla="*/ 5121884 w 5476234"/>
              <a:gd name="connsiteY67" fmla="*/ 175650 h 1453399"/>
              <a:gd name="connsiteX68" fmla="*/ 5124366 w 5476234"/>
              <a:gd name="connsiteY68" fmla="*/ 163363 h 1453399"/>
              <a:gd name="connsiteX69" fmla="*/ 5234120 w 5476234"/>
              <a:gd name="connsiteY69" fmla="*/ 90743 h 1453399"/>
              <a:gd name="connsiteX70" fmla="*/ 5234767 w 5476234"/>
              <a:gd name="connsiteY70" fmla="*/ 188 h 1453399"/>
              <a:gd name="connsiteX71" fmla="*/ 5254092 w 5476234"/>
              <a:gd name="connsiteY71" fmla="*/ 7258 h 1453399"/>
              <a:gd name="connsiteX72" fmla="*/ 5300846 w 5476234"/>
              <a:gd name="connsiteY72" fmla="*/ 39619 h 1453399"/>
              <a:gd name="connsiteX73" fmla="*/ 5357132 w 5476234"/>
              <a:gd name="connsiteY73" fmla="*/ 47595 h 1453399"/>
              <a:gd name="connsiteX74" fmla="*/ 5391630 w 5476234"/>
              <a:gd name="connsiteY74" fmla="*/ 80681 h 1453399"/>
              <a:gd name="connsiteX75" fmla="*/ 5401798 w 5476234"/>
              <a:gd name="connsiteY75" fmla="*/ 136519 h 1453399"/>
              <a:gd name="connsiteX76" fmla="*/ 5431211 w 5476234"/>
              <a:gd name="connsiteY76" fmla="*/ 175650 h 1453399"/>
              <a:gd name="connsiteX77" fmla="*/ 5364326 w 5476234"/>
              <a:gd name="connsiteY77" fmla="*/ 175650 h 1453399"/>
              <a:gd name="connsiteX78" fmla="*/ 5360432 w 5476234"/>
              <a:gd name="connsiteY78" fmla="*/ 156390 h 1453399"/>
              <a:gd name="connsiteX79" fmla="*/ 5234120 w 5476234"/>
              <a:gd name="connsiteY79" fmla="*/ 72795 h 1453399"/>
              <a:gd name="connsiteX80" fmla="*/ 5107731 w 5476234"/>
              <a:gd name="connsiteY80" fmla="*/ 156390 h 1453399"/>
              <a:gd name="connsiteX81" fmla="*/ 5103832 w 5476234"/>
              <a:gd name="connsiteY81" fmla="*/ 175650 h 1453399"/>
              <a:gd name="connsiteX82" fmla="*/ 5041165 w 5476234"/>
              <a:gd name="connsiteY82" fmla="*/ 175650 h 1453399"/>
              <a:gd name="connsiteX83" fmla="*/ 5063718 w 5476234"/>
              <a:gd name="connsiteY83" fmla="*/ 143136 h 1453399"/>
              <a:gd name="connsiteX84" fmla="*/ 5071707 w 5476234"/>
              <a:gd name="connsiteY84" fmla="*/ 86936 h 1453399"/>
              <a:gd name="connsiteX85" fmla="*/ 5095856 w 5476234"/>
              <a:gd name="connsiteY85" fmla="*/ 55210 h 1453399"/>
              <a:gd name="connsiteX86" fmla="*/ 5104934 w 5476234"/>
              <a:gd name="connsiteY86" fmla="*/ 52490 h 1453399"/>
              <a:gd name="connsiteX87" fmla="*/ 5160857 w 5476234"/>
              <a:gd name="connsiteY87" fmla="*/ 42338 h 1453399"/>
              <a:gd name="connsiteX88" fmla="*/ 5206249 w 5476234"/>
              <a:gd name="connsiteY88" fmla="*/ 8255 h 1453399"/>
              <a:gd name="connsiteX89" fmla="*/ 5214420 w 5476234"/>
              <a:gd name="connsiteY89" fmla="*/ 3451 h 1453399"/>
              <a:gd name="connsiteX90" fmla="*/ 5234767 w 5476234"/>
              <a:gd name="connsiteY90" fmla="*/ 188 h 145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476234" h="1453399">
                <a:moveTo>
                  <a:pt x="5439459" y="492938"/>
                </a:moveTo>
                <a:lnTo>
                  <a:pt x="5475061" y="549865"/>
                </a:lnTo>
                <a:cubicBezTo>
                  <a:pt x="5476967" y="553037"/>
                  <a:pt x="5476513" y="557026"/>
                  <a:pt x="5473971" y="559655"/>
                </a:cubicBezTo>
                <a:cubicBezTo>
                  <a:pt x="5471429" y="562283"/>
                  <a:pt x="5467435" y="562827"/>
                  <a:pt x="5464257" y="561014"/>
                </a:cubicBezTo>
                <a:lnTo>
                  <a:pt x="5439459" y="546566"/>
                </a:lnTo>
                <a:close/>
                <a:moveTo>
                  <a:pt x="5439459" y="221002"/>
                </a:moveTo>
                <a:lnTo>
                  <a:pt x="5439459" y="492938"/>
                </a:lnTo>
                <a:lnTo>
                  <a:pt x="5360945" y="367394"/>
                </a:lnTo>
                <a:lnTo>
                  <a:pt x="5363306" y="366941"/>
                </a:lnTo>
                <a:cubicBezTo>
                  <a:pt x="5366483" y="366397"/>
                  <a:pt x="5369479" y="365491"/>
                  <a:pt x="5372384" y="364222"/>
                </a:cubicBezTo>
                <a:cubicBezTo>
                  <a:pt x="5385275" y="358602"/>
                  <a:pt x="5394535" y="346455"/>
                  <a:pt x="5396532" y="332496"/>
                </a:cubicBezTo>
                <a:lnTo>
                  <a:pt x="5404431" y="276386"/>
                </a:lnTo>
                <a:lnTo>
                  <a:pt x="5436840" y="229703"/>
                </a:lnTo>
                <a:close/>
                <a:moveTo>
                  <a:pt x="5439459" y="192196"/>
                </a:moveTo>
                <a:lnTo>
                  <a:pt x="5444081" y="205648"/>
                </a:lnTo>
                <a:lnTo>
                  <a:pt x="5439459" y="221002"/>
                </a:lnTo>
                <a:close/>
                <a:moveTo>
                  <a:pt x="5431211" y="175650"/>
                </a:moveTo>
                <a:lnTo>
                  <a:pt x="5439459" y="175650"/>
                </a:lnTo>
                <a:lnTo>
                  <a:pt x="5439459" y="192196"/>
                </a:lnTo>
                <a:lnTo>
                  <a:pt x="5435933" y="181933"/>
                </a:lnTo>
                <a:close/>
                <a:moveTo>
                  <a:pt x="5103832" y="175650"/>
                </a:moveTo>
                <a:lnTo>
                  <a:pt x="5121884" y="175650"/>
                </a:lnTo>
                <a:lnTo>
                  <a:pt x="5115011" y="209670"/>
                </a:lnTo>
                <a:cubicBezTo>
                  <a:pt x="5115011" y="275389"/>
                  <a:pt x="5168302" y="328598"/>
                  <a:pt x="5234120" y="328598"/>
                </a:cubicBezTo>
                <a:cubicBezTo>
                  <a:pt x="5299938" y="328598"/>
                  <a:pt x="5353228" y="275389"/>
                  <a:pt x="5353228" y="209670"/>
                </a:cubicBezTo>
                <a:lnTo>
                  <a:pt x="5346355" y="175650"/>
                </a:lnTo>
                <a:lnTo>
                  <a:pt x="5364326" y="175650"/>
                </a:lnTo>
                <a:lnTo>
                  <a:pt x="5371204" y="209670"/>
                </a:lnTo>
                <a:cubicBezTo>
                  <a:pt x="5371204" y="285269"/>
                  <a:pt x="5309834" y="346637"/>
                  <a:pt x="5234120" y="346637"/>
                </a:cubicBezTo>
                <a:cubicBezTo>
                  <a:pt x="5158406" y="346637"/>
                  <a:pt x="5096945" y="285269"/>
                  <a:pt x="5096945" y="209670"/>
                </a:cubicBezTo>
                <a:close/>
                <a:moveTo>
                  <a:pt x="0" y="175650"/>
                </a:moveTo>
                <a:lnTo>
                  <a:pt x="5041165" y="175650"/>
                </a:lnTo>
                <a:lnTo>
                  <a:pt x="5031399" y="189728"/>
                </a:lnTo>
                <a:cubicBezTo>
                  <a:pt x="5021322" y="204232"/>
                  <a:pt x="5021686" y="223449"/>
                  <a:pt x="5032307" y="237499"/>
                </a:cubicBezTo>
                <a:lnTo>
                  <a:pt x="5066442" y="282912"/>
                </a:lnTo>
                <a:lnTo>
                  <a:pt x="5076610" y="338750"/>
                </a:lnTo>
                <a:cubicBezTo>
                  <a:pt x="5079424" y="354160"/>
                  <a:pt x="5090681" y="366307"/>
                  <a:pt x="5105388" y="370658"/>
                </a:cubicBezTo>
                <a:lnTo>
                  <a:pt x="4999443" y="544154"/>
                </a:lnTo>
                <a:cubicBezTo>
                  <a:pt x="4997537" y="547327"/>
                  <a:pt x="4997991" y="551315"/>
                  <a:pt x="5000624" y="553944"/>
                </a:cubicBezTo>
                <a:cubicBezTo>
                  <a:pt x="5003166" y="556573"/>
                  <a:pt x="5007251" y="557117"/>
                  <a:pt x="5010338" y="555213"/>
                </a:cubicBezTo>
                <a:lnTo>
                  <a:pt x="5096673" y="503635"/>
                </a:lnTo>
                <a:cubicBezTo>
                  <a:pt x="5097672" y="513425"/>
                  <a:pt x="5099215" y="527838"/>
                  <a:pt x="5100668" y="542251"/>
                </a:cubicBezTo>
                <a:cubicBezTo>
                  <a:pt x="5102029" y="555032"/>
                  <a:pt x="5103300" y="567813"/>
                  <a:pt x="5104390" y="577421"/>
                </a:cubicBezTo>
                <a:cubicBezTo>
                  <a:pt x="5104934" y="582226"/>
                  <a:pt x="5105388" y="586305"/>
                  <a:pt x="5105661" y="589115"/>
                </a:cubicBezTo>
                <a:cubicBezTo>
                  <a:pt x="5106296" y="594100"/>
                  <a:pt x="5107022" y="600445"/>
                  <a:pt x="5114194" y="600536"/>
                </a:cubicBezTo>
                <a:cubicBezTo>
                  <a:pt x="5114194" y="600536"/>
                  <a:pt x="5114194" y="600536"/>
                  <a:pt x="5114285" y="600536"/>
                </a:cubicBezTo>
                <a:cubicBezTo>
                  <a:pt x="5116373" y="600536"/>
                  <a:pt x="5118370" y="599720"/>
                  <a:pt x="5119914" y="598179"/>
                </a:cubicBezTo>
                <a:cubicBezTo>
                  <a:pt x="5121094" y="597001"/>
                  <a:pt x="5121911" y="595188"/>
                  <a:pt x="5122183" y="593466"/>
                </a:cubicBezTo>
                <a:cubicBezTo>
                  <a:pt x="5124907" y="583857"/>
                  <a:pt x="5166486" y="485416"/>
                  <a:pt x="5201529" y="403381"/>
                </a:cubicBezTo>
                <a:lnTo>
                  <a:pt x="5214147" y="412174"/>
                </a:lnTo>
                <a:cubicBezTo>
                  <a:pt x="5225677" y="420150"/>
                  <a:pt x="5240838" y="421601"/>
                  <a:pt x="5253729" y="415981"/>
                </a:cubicBezTo>
                <a:cubicBezTo>
                  <a:pt x="5256634" y="414712"/>
                  <a:pt x="5259449" y="413080"/>
                  <a:pt x="5261991" y="411176"/>
                </a:cubicBezTo>
                <a:lnTo>
                  <a:pt x="5269072" y="405919"/>
                </a:lnTo>
                <a:cubicBezTo>
                  <a:pt x="5305385" y="488498"/>
                  <a:pt x="5349960" y="590656"/>
                  <a:pt x="5352775" y="600445"/>
                </a:cubicBezTo>
                <a:cubicBezTo>
                  <a:pt x="5353047" y="602258"/>
                  <a:pt x="5353955" y="603981"/>
                  <a:pt x="5355135" y="605159"/>
                </a:cubicBezTo>
                <a:cubicBezTo>
                  <a:pt x="5356678" y="606700"/>
                  <a:pt x="5358676" y="607425"/>
                  <a:pt x="5360854" y="607425"/>
                </a:cubicBezTo>
                <a:lnTo>
                  <a:pt x="5360945" y="607425"/>
                </a:lnTo>
                <a:cubicBezTo>
                  <a:pt x="5368026" y="607244"/>
                  <a:pt x="5368753" y="600989"/>
                  <a:pt x="5369297" y="595913"/>
                </a:cubicBezTo>
                <a:cubicBezTo>
                  <a:pt x="5369570" y="593103"/>
                  <a:pt x="5370024" y="589024"/>
                  <a:pt x="5370477" y="584220"/>
                </a:cubicBezTo>
                <a:cubicBezTo>
                  <a:pt x="5371385" y="574611"/>
                  <a:pt x="5372565" y="561830"/>
                  <a:pt x="5373746" y="549049"/>
                </a:cubicBezTo>
                <a:cubicBezTo>
                  <a:pt x="5375107" y="534636"/>
                  <a:pt x="5376378" y="520224"/>
                  <a:pt x="5377286" y="510343"/>
                </a:cubicBezTo>
                <a:lnTo>
                  <a:pt x="5439459" y="546566"/>
                </a:lnTo>
                <a:lnTo>
                  <a:pt x="5439459" y="1453399"/>
                </a:lnTo>
                <a:lnTo>
                  <a:pt x="0" y="1453399"/>
                </a:lnTo>
                <a:close/>
                <a:moveTo>
                  <a:pt x="5234120" y="90743"/>
                </a:moveTo>
                <a:cubicBezTo>
                  <a:pt x="5283483" y="90743"/>
                  <a:pt x="5325800" y="120673"/>
                  <a:pt x="5343873" y="163363"/>
                </a:cubicBezTo>
                <a:lnTo>
                  <a:pt x="5346355" y="175650"/>
                </a:lnTo>
                <a:lnTo>
                  <a:pt x="5121884" y="175650"/>
                </a:lnTo>
                <a:lnTo>
                  <a:pt x="5124366" y="163363"/>
                </a:lnTo>
                <a:cubicBezTo>
                  <a:pt x="5142439" y="120673"/>
                  <a:pt x="5184756" y="90743"/>
                  <a:pt x="5234120" y="90743"/>
                </a:cubicBezTo>
                <a:close/>
                <a:moveTo>
                  <a:pt x="5234767" y="188"/>
                </a:moveTo>
                <a:cubicBezTo>
                  <a:pt x="5241587" y="845"/>
                  <a:pt x="5248236" y="3224"/>
                  <a:pt x="5254092" y="7258"/>
                </a:cubicBezTo>
                <a:lnTo>
                  <a:pt x="5300846" y="39619"/>
                </a:lnTo>
                <a:lnTo>
                  <a:pt x="5357132" y="47595"/>
                </a:lnTo>
                <a:cubicBezTo>
                  <a:pt x="5374563" y="50043"/>
                  <a:pt x="5388453" y="63368"/>
                  <a:pt x="5391630" y="80681"/>
                </a:cubicBezTo>
                <a:lnTo>
                  <a:pt x="5401798" y="136519"/>
                </a:lnTo>
                <a:lnTo>
                  <a:pt x="5431211" y="175650"/>
                </a:lnTo>
                <a:lnTo>
                  <a:pt x="5364326" y="175650"/>
                </a:lnTo>
                <a:lnTo>
                  <a:pt x="5360432" y="156390"/>
                </a:lnTo>
                <a:cubicBezTo>
                  <a:pt x="5339623" y="107263"/>
                  <a:pt x="5290905" y="72795"/>
                  <a:pt x="5234120" y="72795"/>
                </a:cubicBezTo>
                <a:cubicBezTo>
                  <a:pt x="5177334" y="72795"/>
                  <a:pt x="5128566" y="107263"/>
                  <a:pt x="5107731" y="156390"/>
                </a:cubicBezTo>
                <a:lnTo>
                  <a:pt x="5103832" y="175650"/>
                </a:lnTo>
                <a:lnTo>
                  <a:pt x="5041165" y="175650"/>
                </a:lnTo>
                <a:lnTo>
                  <a:pt x="5063718" y="143136"/>
                </a:lnTo>
                <a:lnTo>
                  <a:pt x="5071707" y="86936"/>
                </a:lnTo>
                <a:cubicBezTo>
                  <a:pt x="5073705" y="72976"/>
                  <a:pt x="5082965" y="60830"/>
                  <a:pt x="5095856" y="55210"/>
                </a:cubicBezTo>
                <a:cubicBezTo>
                  <a:pt x="5098761" y="53941"/>
                  <a:pt x="5101757" y="53034"/>
                  <a:pt x="5104934" y="52490"/>
                </a:cubicBezTo>
                <a:lnTo>
                  <a:pt x="5160857" y="42338"/>
                </a:lnTo>
                <a:lnTo>
                  <a:pt x="5206249" y="8255"/>
                </a:lnTo>
                <a:cubicBezTo>
                  <a:pt x="5208791" y="6351"/>
                  <a:pt x="5211515" y="4720"/>
                  <a:pt x="5214420" y="3451"/>
                </a:cubicBezTo>
                <a:cubicBezTo>
                  <a:pt x="5220956" y="595"/>
                  <a:pt x="5227947" y="-470"/>
                  <a:pt x="5234767" y="188"/>
                </a:cubicBezTo>
                <a:close/>
              </a:path>
            </a:pathLst>
          </a:custGeom>
          <a:solidFill>
            <a:schemeClr val="accent1"/>
          </a:solidFill>
          <a:ln>
            <a:noFill/>
          </a:ln>
        </p:spPr>
      </p:sp>
      <p:sp>
        <p:nvSpPr>
          <p:cNvPr id="92" name="文本占位符 3"/>
          <p:cNvSpPr>
            <a:spLocks noGrp="1"/>
          </p:cNvSpPr>
          <p:nvPr>
            <p:ph type="body" sz="quarter" idx="16" hasCustomPrompt="1"/>
          </p:nvPr>
        </p:nvSpPr>
        <p:spPr>
          <a:xfrm>
            <a:off x="6339675" y="1557593"/>
            <a:ext cx="4682492" cy="392027"/>
          </a:xfrm>
          <a:ln w="28575">
            <a:noFill/>
          </a:ln>
        </p:spPr>
        <p:txBody>
          <a:bodyPr lIns="90000" rIns="90000">
            <a:noAutofit/>
          </a:bodyPr>
          <a:lstStyle>
            <a:lvl1pPr marL="0" indent="0">
              <a:lnSpc>
                <a:spcPct val="130000"/>
              </a:lnSpc>
              <a:buNone/>
              <a:defRPr lang="zh-CN" altLang="en-US" sz="1800" b="1" kern="1200" dirty="0" smtClean="0">
                <a:solidFill>
                  <a:schemeClr val="bg1"/>
                </a:solidFill>
                <a:latin typeface="+mn-lt"/>
                <a:ea typeface="+mn-ea"/>
                <a:cs typeface="+mn-cs"/>
              </a:defRPr>
            </a:lvl1pPr>
            <a:lvl2pPr marL="457200" indent="0">
              <a:buNone/>
              <a:defRPr sz="1800" b="1">
                <a:solidFill>
                  <a:schemeClr val="bg1"/>
                </a:solidFill>
              </a:defRPr>
            </a:lvl2pPr>
          </a:lstStyle>
          <a:p>
            <a:pPr lvl="0"/>
            <a:r>
              <a:rPr lang="zh-CN" altLang="en-US" dirty="0"/>
              <a:t>编辑母版文本样式</a:t>
            </a:r>
          </a:p>
          <a:p>
            <a:pPr lvl="1"/>
            <a:endParaRPr lang="zh-CN" altLang="en-US" dirty="0"/>
          </a:p>
        </p:txBody>
      </p:sp>
      <p:sp>
        <p:nvSpPr>
          <p:cNvPr id="94" name="文本占位符 3"/>
          <p:cNvSpPr>
            <a:spLocks noGrp="1"/>
          </p:cNvSpPr>
          <p:nvPr>
            <p:ph type="body" sz="quarter" idx="18" hasCustomPrompt="1"/>
          </p:nvPr>
        </p:nvSpPr>
        <p:spPr>
          <a:xfrm>
            <a:off x="6096000" y="1979722"/>
            <a:ext cx="5410134" cy="778268"/>
          </a:xfrm>
          <a:ln w="28575">
            <a:noFill/>
          </a:ln>
        </p:spPr>
        <p:txBody>
          <a:bodyPr lIns="90000" rIns="90000">
            <a:normAutofit/>
          </a:bodyPr>
          <a:lstStyle>
            <a:lvl1pPr marL="0" indent="0">
              <a:lnSpc>
                <a:spcPct val="130000"/>
              </a:lnSpc>
              <a:buNone/>
              <a:defRPr lang="zh-CN" altLang="en-US" sz="1600" kern="1200" dirty="0" smtClean="0">
                <a:solidFill>
                  <a:srgbClr val="000000"/>
                </a:solidFill>
                <a:latin typeface="+mn-lt"/>
                <a:ea typeface="+mn-ea"/>
                <a:cs typeface="+mn-cs"/>
              </a:defRPr>
            </a:lvl1pPr>
            <a:lvl2pPr marL="457200" indent="0">
              <a:buNone/>
              <a:defRPr sz="1600"/>
            </a:lvl2pPr>
          </a:lstStyle>
          <a:p>
            <a:pPr lvl="0"/>
            <a:r>
              <a:rPr lang="zh-CN" altLang="en-US" dirty="0"/>
              <a:t>编辑母版文本样式</a:t>
            </a:r>
          </a:p>
          <a:p>
            <a:pPr lvl="1"/>
            <a:endParaRPr lang="zh-CN" altLang="en-US" dirty="0"/>
          </a:p>
        </p:txBody>
      </p:sp>
      <p:sp>
        <p:nvSpPr>
          <p:cNvPr id="111" name="任意多边形: 形状 110"/>
          <p:cNvSpPr>
            <a:spLocks noChangeAspect="1"/>
          </p:cNvSpPr>
          <p:nvPr userDrawn="1"/>
        </p:nvSpPr>
        <p:spPr bwMode="auto">
          <a:xfrm>
            <a:off x="6096000" y="2894075"/>
            <a:ext cx="5476234" cy="1453399"/>
          </a:xfrm>
          <a:custGeom>
            <a:avLst/>
            <a:gdLst>
              <a:gd name="connsiteX0" fmla="*/ 5439459 w 5476234"/>
              <a:gd name="connsiteY0" fmla="*/ 492938 h 1453399"/>
              <a:gd name="connsiteX1" fmla="*/ 5475061 w 5476234"/>
              <a:gd name="connsiteY1" fmla="*/ 549865 h 1453399"/>
              <a:gd name="connsiteX2" fmla="*/ 5473971 w 5476234"/>
              <a:gd name="connsiteY2" fmla="*/ 559655 h 1453399"/>
              <a:gd name="connsiteX3" fmla="*/ 5464257 w 5476234"/>
              <a:gd name="connsiteY3" fmla="*/ 561014 h 1453399"/>
              <a:gd name="connsiteX4" fmla="*/ 5439459 w 5476234"/>
              <a:gd name="connsiteY4" fmla="*/ 546566 h 1453399"/>
              <a:gd name="connsiteX5" fmla="*/ 5439459 w 5476234"/>
              <a:gd name="connsiteY5" fmla="*/ 221002 h 1453399"/>
              <a:gd name="connsiteX6" fmla="*/ 5439459 w 5476234"/>
              <a:gd name="connsiteY6" fmla="*/ 492938 h 1453399"/>
              <a:gd name="connsiteX7" fmla="*/ 5360945 w 5476234"/>
              <a:gd name="connsiteY7" fmla="*/ 367394 h 1453399"/>
              <a:gd name="connsiteX8" fmla="*/ 5363306 w 5476234"/>
              <a:gd name="connsiteY8" fmla="*/ 366941 h 1453399"/>
              <a:gd name="connsiteX9" fmla="*/ 5372384 w 5476234"/>
              <a:gd name="connsiteY9" fmla="*/ 364222 h 1453399"/>
              <a:gd name="connsiteX10" fmla="*/ 5396532 w 5476234"/>
              <a:gd name="connsiteY10" fmla="*/ 332496 h 1453399"/>
              <a:gd name="connsiteX11" fmla="*/ 5404431 w 5476234"/>
              <a:gd name="connsiteY11" fmla="*/ 276386 h 1453399"/>
              <a:gd name="connsiteX12" fmla="*/ 5436840 w 5476234"/>
              <a:gd name="connsiteY12" fmla="*/ 229703 h 1453399"/>
              <a:gd name="connsiteX13" fmla="*/ 5439459 w 5476234"/>
              <a:gd name="connsiteY13" fmla="*/ 192196 h 1453399"/>
              <a:gd name="connsiteX14" fmla="*/ 5444081 w 5476234"/>
              <a:gd name="connsiteY14" fmla="*/ 205648 h 1453399"/>
              <a:gd name="connsiteX15" fmla="*/ 5439459 w 5476234"/>
              <a:gd name="connsiteY15" fmla="*/ 221002 h 1453399"/>
              <a:gd name="connsiteX16" fmla="*/ 5431211 w 5476234"/>
              <a:gd name="connsiteY16" fmla="*/ 175650 h 1453399"/>
              <a:gd name="connsiteX17" fmla="*/ 5439459 w 5476234"/>
              <a:gd name="connsiteY17" fmla="*/ 175650 h 1453399"/>
              <a:gd name="connsiteX18" fmla="*/ 5439459 w 5476234"/>
              <a:gd name="connsiteY18" fmla="*/ 192196 h 1453399"/>
              <a:gd name="connsiteX19" fmla="*/ 5435933 w 5476234"/>
              <a:gd name="connsiteY19" fmla="*/ 181933 h 1453399"/>
              <a:gd name="connsiteX20" fmla="*/ 5103832 w 5476234"/>
              <a:gd name="connsiteY20" fmla="*/ 175650 h 1453399"/>
              <a:gd name="connsiteX21" fmla="*/ 5121884 w 5476234"/>
              <a:gd name="connsiteY21" fmla="*/ 175650 h 1453399"/>
              <a:gd name="connsiteX22" fmla="*/ 5115011 w 5476234"/>
              <a:gd name="connsiteY22" fmla="*/ 209670 h 1453399"/>
              <a:gd name="connsiteX23" fmla="*/ 5234120 w 5476234"/>
              <a:gd name="connsiteY23" fmla="*/ 328598 h 1453399"/>
              <a:gd name="connsiteX24" fmla="*/ 5353228 w 5476234"/>
              <a:gd name="connsiteY24" fmla="*/ 209670 h 1453399"/>
              <a:gd name="connsiteX25" fmla="*/ 5346355 w 5476234"/>
              <a:gd name="connsiteY25" fmla="*/ 175650 h 1453399"/>
              <a:gd name="connsiteX26" fmla="*/ 5364326 w 5476234"/>
              <a:gd name="connsiteY26" fmla="*/ 175650 h 1453399"/>
              <a:gd name="connsiteX27" fmla="*/ 5371204 w 5476234"/>
              <a:gd name="connsiteY27" fmla="*/ 209670 h 1453399"/>
              <a:gd name="connsiteX28" fmla="*/ 5234120 w 5476234"/>
              <a:gd name="connsiteY28" fmla="*/ 346637 h 1453399"/>
              <a:gd name="connsiteX29" fmla="*/ 5096945 w 5476234"/>
              <a:gd name="connsiteY29" fmla="*/ 209670 h 1453399"/>
              <a:gd name="connsiteX30" fmla="*/ 0 w 5476234"/>
              <a:gd name="connsiteY30" fmla="*/ 175650 h 1453399"/>
              <a:gd name="connsiteX31" fmla="*/ 5041165 w 5476234"/>
              <a:gd name="connsiteY31" fmla="*/ 175650 h 1453399"/>
              <a:gd name="connsiteX32" fmla="*/ 5031399 w 5476234"/>
              <a:gd name="connsiteY32" fmla="*/ 189728 h 1453399"/>
              <a:gd name="connsiteX33" fmla="*/ 5032307 w 5476234"/>
              <a:gd name="connsiteY33" fmla="*/ 237499 h 1453399"/>
              <a:gd name="connsiteX34" fmla="*/ 5066442 w 5476234"/>
              <a:gd name="connsiteY34" fmla="*/ 282912 h 1453399"/>
              <a:gd name="connsiteX35" fmla="*/ 5076610 w 5476234"/>
              <a:gd name="connsiteY35" fmla="*/ 338750 h 1453399"/>
              <a:gd name="connsiteX36" fmla="*/ 5105388 w 5476234"/>
              <a:gd name="connsiteY36" fmla="*/ 370658 h 1453399"/>
              <a:gd name="connsiteX37" fmla="*/ 4999443 w 5476234"/>
              <a:gd name="connsiteY37" fmla="*/ 544154 h 1453399"/>
              <a:gd name="connsiteX38" fmla="*/ 5000624 w 5476234"/>
              <a:gd name="connsiteY38" fmla="*/ 553944 h 1453399"/>
              <a:gd name="connsiteX39" fmla="*/ 5010338 w 5476234"/>
              <a:gd name="connsiteY39" fmla="*/ 555213 h 1453399"/>
              <a:gd name="connsiteX40" fmla="*/ 5096673 w 5476234"/>
              <a:gd name="connsiteY40" fmla="*/ 503635 h 1453399"/>
              <a:gd name="connsiteX41" fmla="*/ 5100668 w 5476234"/>
              <a:gd name="connsiteY41" fmla="*/ 542251 h 1453399"/>
              <a:gd name="connsiteX42" fmla="*/ 5104390 w 5476234"/>
              <a:gd name="connsiteY42" fmla="*/ 577421 h 1453399"/>
              <a:gd name="connsiteX43" fmla="*/ 5105661 w 5476234"/>
              <a:gd name="connsiteY43" fmla="*/ 589115 h 1453399"/>
              <a:gd name="connsiteX44" fmla="*/ 5114194 w 5476234"/>
              <a:gd name="connsiteY44" fmla="*/ 600536 h 1453399"/>
              <a:gd name="connsiteX45" fmla="*/ 5114285 w 5476234"/>
              <a:gd name="connsiteY45" fmla="*/ 600536 h 1453399"/>
              <a:gd name="connsiteX46" fmla="*/ 5119914 w 5476234"/>
              <a:gd name="connsiteY46" fmla="*/ 598179 h 1453399"/>
              <a:gd name="connsiteX47" fmla="*/ 5122183 w 5476234"/>
              <a:gd name="connsiteY47" fmla="*/ 593466 h 1453399"/>
              <a:gd name="connsiteX48" fmla="*/ 5201529 w 5476234"/>
              <a:gd name="connsiteY48" fmla="*/ 403381 h 1453399"/>
              <a:gd name="connsiteX49" fmla="*/ 5214147 w 5476234"/>
              <a:gd name="connsiteY49" fmla="*/ 412174 h 1453399"/>
              <a:gd name="connsiteX50" fmla="*/ 5253729 w 5476234"/>
              <a:gd name="connsiteY50" fmla="*/ 415981 h 1453399"/>
              <a:gd name="connsiteX51" fmla="*/ 5261991 w 5476234"/>
              <a:gd name="connsiteY51" fmla="*/ 411176 h 1453399"/>
              <a:gd name="connsiteX52" fmla="*/ 5269072 w 5476234"/>
              <a:gd name="connsiteY52" fmla="*/ 405919 h 1453399"/>
              <a:gd name="connsiteX53" fmla="*/ 5352775 w 5476234"/>
              <a:gd name="connsiteY53" fmla="*/ 600445 h 1453399"/>
              <a:gd name="connsiteX54" fmla="*/ 5355135 w 5476234"/>
              <a:gd name="connsiteY54" fmla="*/ 605159 h 1453399"/>
              <a:gd name="connsiteX55" fmla="*/ 5360854 w 5476234"/>
              <a:gd name="connsiteY55" fmla="*/ 607425 h 1453399"/>
              <a:gd name="connsiteX56" fmla="*/ 5360945 w 5476234"/>
              <a:gd name="connsiteY56" fmla="*/ 607425 h 1453399"/>
              <a:gd name="connsiteX57" fmla="*/ 5369297 w 5476234"/>
              <a:gd name="connsiteY57" fmla="*/ 595913 h 1453399"/>
              <a:gd name="connsiteX58" fmla="*/ 5370477 w 5476234"/>
              <a:gd name="connsiteY58" fmla="*/ 584220 h 1453399"/>
              <a:gd name="connsiteX59" fmla="*/ 5373746 w 5476234"/>
              <a:gd name="connsiteY59" fmla="*/ 549049 h 1453399"/>
              <a:gd name="connsiteX60" fmla="*/ 5377286 w 5476234"/>
              <a:gd name="connsiteY60" fmla="*/ 510343 h 1453399"/>
              <a:gd name="connsiteX61" fmla="*/ 5439459 w 5476234"/>
              <a:gd name="connsiteY61" fmla="*/ 546566 h 1453399"/>
              <a:gd name="connsiteX62" fmla="*/ 5439459 w 5476234"/>
              <a:gd name="connsiteY62" fmla="*/ 1453399 h 1453399"/>
              <a:gd name="connsiteX63" fmla="*/ 0 w 5476234"/>
              <a:gd name="connsiteY63" fmla="*/ 1453399 h 1453399"/>
              <a:gd name="connsiteX64" fmla="*/ 5234120 w 5476234"/>
              <a:gd name="connsiteY64" fmla="*/ 90743 h 1453399"/>
              <a:gd name="connsiteX65" fmla="*/ 5343873 w 5476234"/>
              <a:gd name="connsiteY65" fmla="*/ 163363 h 1453399"/>
              <a:gd name="connsiteX66" fmla="*/ 5346355 w 5476234"/>
              <a:gd name="connsiteY66" fmla="*/ 175650 h 1453399"/>
              <a:gd name="connsiteX67" fmla="*/ 5121884 w 5476234"/>
              <a:gd name="connsiteY67" fmla="*/ 175650 h 1453399"/>
              <a:gd name="connsiteX68" fmla="*/ 5124366 w 5476234"/>
              <a:gd name="connsiteY68" fmla="*/ 163363 h 1453399"/>
              <a:gd name="connsiteX69" fmla="*/ 5234120 w 5476234"/>
              <a:gd name="connsiteY69" fmla="*/ 90743 h 1453399"/>
              <a:gd name="connsiteX70" fmla="*/ 5234767 w 5476234"/>
              <a:gd name="connsiteY70" fmla="*/ 188 h 1453399"/>
              <a:gd name="connsiteX71" fmla="*/ 5254092 w 5476234"/>
              <a:gd name="connsiteY71" fmla="*/ 7258 h 1453399"/>
              <a:gd name="connsiteX72" fmla="*/ 5300846 w 5476234"/>
              <a:gd name="connsiteY72" fmla="*/ 39619 h 1453399"/>
              <a:gd name="connsiteX73" fmla="*/ 5357132 w 5476234"/>
              <a:gd name="connsiteY73" fmla="*/ 47595 h 1453399"/>
              <a:gd name="connsiteX74" fmla="*/ 5391630 w 5476234"/>
              <a:gd name="connsiteY74" fmla="*/ 80681 h 1453399"/>
              <a:gd name="connsiteX75" fmla="*/ 5401798 w 5476234"/>
              <a:gd name="connsiteY75" fmla="*/ 136519 h 1453399"/>
              <a:gd name="connsiteX76" fmla="*/ 5431211 w 5476234"/>
              <a:gd name="connsiteY76" fmla="*/ 175650 h 1453399"/>
              <a:gd name="connsiteX77" fmla="*/ 5364326 w 5476234"/>
              <a:gd name="connsiteY77" fmla="*/ 175650 h 1453399"/>
              <a:gd name="connsiteX78" fmla="*/ 5360432 w 5476234"/>
              <a:gd name="connsiteY78" fmla="*/ 156390 h 1453399"/>
              <a:gd name="connsiteX79" fmla="*/ 5234120 w 5476234"/>
              <a:gd name="connsiteY79" fmla="*/ 72795 h 1453399"/>
              <a:gd name="connsiteX80" fmla="*/ 5107731 w 5476234"/>
              <a:gd name="connsiteY80" fmla="*/ 156390 h 1453399"/>
              <a:gd name="connsiteX81" fmla="*/ 5103832 w 5476234"/>
              <a:gd name="connsiteY81" fmla="*/ 175650 h 1453399"/>
              <a:gd name="connsiteX82" fmla="*/ 5041165 w 5476234"/>
              <a:gd name="connsiteY82" fmla="*/ 175650 h 1453399"/>
              <a:gd name="connsiteX83" fmla="*/ 5063718 w 5476234"/>
              <a:gd name="connsiteY83" fmla="*/ 143136 h 1453399"/>
              <a:gd name="connsiteX84" fmla="*/ 5071707 w 5476234"/>
              <a:gd name="connsiteY84" fmla="*/ 86936 h 1453399"/>
              <a:gd name="connsiteX85" fmla="*/ 5095856 w 5476234"/>
              <a:gd name="connsiteY85" fmla="*/ 55210 h 1453399"/>
              <a:gd name="connsiteX86" fmla="*/ 5104934 w 5476234"/>
              <a:gd name="connsiteY86" fmla="*/ 52490 h 1453399"/>
              <a:gd name="connsiteX87" fmla="*/ 5160857 w 5476234"/>
              <a:gd name="connsiteY87" fmla="*/ 42338 h 1453399"/>
              <a:gd name="connsiteX88" fmla="*/ 5206249 w 5476234"/>
              <a:gd name="connsiteY88" fmla="*/ 8255 h 1453399"/>
              <a:gd name="connsiteX89" fmla="*/ 5214420 w 5476234"/>
              <a:gd name="connsiteY89" fmla="*/ 3451 h 1453399"/>
              <a:gd name="connsiteX90" fmla="*/ 5234767 w 5476234"/>
              <a:gd name="connsiteY90" fmla="*/ 188 h 145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476234" h="1453399">
                <a:moveTo>
                  <a:pt x="5439459" y="492938"/>
                </a:moveTo>
                <a:lnTo>
                  <a:pt x="5475061" y="549865"/>
                </a:lnTo>
                <a:cubicBezTo>
                  <a:pt x="5476967" y="553037"/>
                  <a:pt x="5476513" y="557026"/>
                  <a:pt x="5473971" y="559655"/>
                </a:cubicBezTo>
                <a:cubicBezTo>
                  <a:pt x="5471429" y="562283"/>
                  <a:pt x="5467435" y="562827"/>
                  <a:pt x="5464257" y="561014"/>
                </a:cubicBezTo>
                <a:lnTo>
                  <a:pt x="5439459" y="546566"/>
                </a:lnTo>
                <a:close/>
                <a:moveTo>
                  <a:pt x="5439459" y="221002"/>
                </a:moveTo>
                <a:lnTo>
                  <a:pt x="5439459" y="492938"/>
                </a:lnTo>
                <a:lnTo>
                  <a:pt x="5360945" y="367394"/>
                </a:lnTo>
                <a:lnTo>
                  <a:pt x="5363306" y="366941"/>
                </a:lnTo>
                <a:cubicBezTo>
                  <a:pt x="5366483" y="366397"/>
                  <a:pt x="5369479" y="365491"/>
                  <a:pt x="5372384" y="364222"/>
                </a:cubicBezTo>
                <a:cubicBezTo>
                  <a:pt x="5385275" y="358602"/>
                  <a:pt x="5394535" y="346455"/>
                  <a:pt x="5396532" y="332496"/>
                </a:cubicBezTo>
                <a:lnTo>
                  <a:pt x="5404431" y="276386"/>
                </a:lnTo>
                <a:lnTo>
                  <a:pt x="5436840" y="229703"/>
                </a:lnTo>
                <a:close/>
                <a:moveTo>
                  <a:pt x="5439459" y="192196"/>
                </a:moveTo>
                <a:lnTo>
                  <a:pt x="5444081" y="205648"/>
                </a:lnTo>
                <a:lnTo>
                  <a:pt x="5439459" y="221002"/>
                </a:lnTo>
                <a:close/>
                <a:moveTo>
                  <a:pt x="5431211" y="175650"/>
                </a:moveTo>
                <a:lnTo>
                  <a:pt x="5439459" y="175650"/>
                </a:lnTo>
                <a:lnTo>
                  <a:pt x="5439459" y="192196"/>
                </a:lnTo>
                <a:lnTo>
                  <a:pt x="5435933" y="181933"/>
                </a:lnTo>
                <a:close/>
                <a:moveTo>
                  <a:pt x="5103832" y="175650"/>
                </a:moveTo>
                <a:lnTo>
                  <a:pt x="5121884" y="175650"/>
                </a:lnTo>
                <a:lnTo>
                  <a:pt x="5115011" y="209670"/>
                </a:lnTo>
                <a:cubicBezTo>
                  <a:pt x="5115011" y="275389"/>
                  <a:pt x="5168302" y="328598"/>
                  <a:pt x="5234120" y="328598"/>
                </a:cubicBezTo>
                <a:cubicBezTo>
                  <a:pt x="5299938" y="328598"/>
                  <a:pt x="5353228" y="275389"/>
                  <a:pt x="5353228" y="209670"/>
                </a:cubicBezTo>
                <a:lnTo>
                  <a:pt x="5346355" y="175650"/>
                </a:lnTo>
                <a:lnTo>
                  <a:pt x="5364326" y="175650"/>
                </a:lnTo>
                <a:lnTo>
                  <a:pt x="5371204" y="209670"/>
                </a:lnTo>
                <a:cubicBezTo>
                  <a:pt x="5371204" y="285269"/>
                  <a:pt x="5309834" y="346637"/>
                  <a:pt x="5234120" y="346637"/>
                </a:cubicBezTo>
                <a:cubicBezTo>
                  <a:pt x="5158406" y="346637"/>
                  <a:pt x="5096945" y="285269"/>
                  <a:pt x="5096945" y="209670"/>
                </a:cubicBezTo>
                <a:close/>
                <a:moveTo>
                  <a:pt x="0" y="175650"/>
                </a:moveTo>
                <a:lnTo>
                  <a:pt x="5041165" y="175650"/>
                </a:lnTo>
                <a:lnTo>
                  <a:pt x="5031399" y="189728"/>
                </a:lnTo>
                <a:cubicBezTo>
                  <a:pt x="5021322" y="204232"/>
                  <a:pt x="5021686" y="223449"/>
                  <a:pt x="5032307" y="237499"/>
                </a:cubicBezTo>
                <a:lnTo>
                  <a:pt x="5066442" y="282912"/>
                </a:lnTo>
                <a:lnTo>
                  <a:pt x="5076610" y="338750"/>
                </a:lnTo>
                <a:cubicBezTo>
                  <a:pt x="5079424" y="354160"/>
                  <a:pt x="5090681" y="366307"/>
                  <a:pt x="5105388" y="370658"/>
                </a:cubicBezTo>
                <a:lnTo>
                  <a:pt x="4999443" y="544154"/>
                </a:lnTo>
                <a:cubicBezTo>
                  <a:pt x="4997537" y="547327"/>
                  <a:pt x="4997991" y="551315"/>
                  <a:pt x="5000624" y="553944"/>
                </a:cubicBezTo>
                <a:cubicBezTo>
                  <a:pt x="5003166" y="556573"/>
                  <a:pt x="5007251" y="557117"/>
                  <a:pt x="5010338" y="555213"/>
                </a:cubicBezTo>
                <a:lnTo>
                  <a:pt x="5096673" y="503635"/>
                </a:lnTo>
                <a:cubicBezTo>
                  <a:pt x="5097672" y="513425"/>
                  <a:pt x="5099215" y="527838"/>
                  <a:pt x="5100668" y="542251"/>
                </a:cubicBezTo>
                <a:cubicBezTo>
                  <a:pt x="5102029" y="555032"/>
                  <a:pt x="5103300" y="567813"/>
                  <a:pt x="5104390" y="577421"/>
                </a:cubicBezTo>
                <a:cubicBezTo>
                  <a:pt x="5104934" y="582226"/>
                  <a:pt x="5105388" y="586305"/>
                  <a:pt x="5105661" y="589115"/>
                </a:cubicBezTo>
                <a:cubicBezTo>
                  <a:pt x="5106296" y="594100"/>
                  <a:pt x="5107022" y="600445"/>
                  <a:pt x="5114194" y="600536"/>
                </a:cubicBezTo>
                <a:cubicBezTo>
                  <a:pt x="5114194" y="600536"/>
                  <a:pt x="5114194" y="600536"/>
                  <a:pt x="5114285" y="600536"/>
                </a:cubicBezTo>
                <a:cubicBezTo>
                  <a:pt x="5116373" y="600536"/>
                  <a:pt x="5118370" y="599720"/>
                  <a:pt x="5119914" y="598179"/>
                </a:cubicBezTo>
                <a:cubicBezTo>
                  <a:pt x="5121094" y="597001"/>
                  <a:pt x="5121911" y="595188"/>
                  <a:pt x="5122183" y="593466"/>
                </a:cubicBezTo>
                <a:cubicBezTo>
                  <a:pt x="5124907" y="583857"/>
                  <a:pt x="5166486" y="485416"/>
                  <a:pt x="5201529" y="403381"/>
                </a:cubicBezTo>
                <a:lnTo>
                  <a:pt x="5214147" y="412174"/>
                </a:lnTo>
                <a:cubicBezTo>
                  <a:pt x="5225677" y="420150"/>
                  <a:pt x="5240838" y="421601"/>
                  <a:pt x="5253729" y="415981"/>
                </a:cubicBezTo>
                <a:cubicBezTo>
                  <a:pt x="5256634" y="414712"/>
                  <a:pt x="5259449" y="413080"/>
                  <a:pt x="5261991" y="411176"/>
                </a:cubicBezTo>
                <a:lnTo>
                  <a:pt x="5269072" y="405919"/>
                </a:lnTo>
                <a:cubicBezTo>
                  <a:pt x="5305385" y="488498"/>
                  <a:pt x="5349960" y="590656"/>
                  <a:pt x="5352775" y="600445"/>
                </a:cubicBezTo>
                <a:cubicBezTo>
                  <a:pt x="5353047" y="602258"/>
                  <a:pt x="5353955" y="603981"/>
                  <a:pt x="5355135" y="605159"/>
                </a:cubicBezTo>
                <a:cubicBezTo>
                  <a:pt x="5356678" y="606700"/>
                  <a:pt x="5358676" y="607425"/>
                  <a:pt x="5360854" y="607425"/>
                </a:cubicBezTo>
                <a:lnTo>
                  <a:pt x="5360945" y="607425"/>
                </a:lnTo>
                <a:cubicBezTo>
                  <a:pt x="5368026" y="607244"/>
                  <a:pt x="5368753" y="600989"/>
                  <a:pt x="5369297" y="595913"/>
                </a:cubicBezTo>
                <a:cubicBezTo>
                  <a:pt x="5369570" y="593103"/>
                  <a:pt x="5370024" y="589024"/>
                  <a:pt x="5370477" y="584220"/>
                </a:cubicBezTo>
                <a:cubicBezTo>
                  <a:pt x="5371385" y="574611"/>
                  <a:pt x="5372565" y="561830"/>
                  <a:pt x="5373746" y="549049"/>
                </a:cubicBezTo>
                <a:cubicBezTo>
                  <a:pt x="5375107" y="534636"/>
                  <a:pt x="5376378" y="520224"/>
                  <a:pt x="5377286" y="510343"/>
                </a:cubicBezTo>
                <a:lnTo>
                  <a:pt x="5439459" y="546566"/>
                </a:lnTo>
                <a:lnTo>
                  <a:pt x="5439459" y="1453399"/>
                </a:lnTo>
                <a:lnTo>
                  <a:pt x="0" y="1453399"/>
                </a:lnTo>
                <a:close/>
                <a:moveTo>
                  <a:pt x="5234120" y="90743"/>
                </a:moveTo>
                <a:cubicBezTo>
                  <a:pt x="5283483" y="90743"/>
                  <a:pt x="5325800" y="120673"/>
                  <a:pt x="5343873" y="163363"/>
                </a:cubicBezTo>
                <a:lnTo>
                  <a:pt x="5346355" y="175650"/>
                </a:lnTo>
                <a:lnTo>
                  <a:pt x="5121884" y="175650"/>
                </a:lnTo>
                <a:lnTo>
                  <a:pt x="5124366" y="163363"/>
                </a:lnTo>
                <a:cubicBezTo>
                  <a:pt x="5142439" y="120673"/>
                  <a:pt x="5184756" y="90743"/>
                  <a:pt x="5234120" y="90743"/>
                </a:cubicBezTo>
                <a:close/>
                <a:moveTo>
                  <a:pt x="5234767" y="188"/>
                </a:moveTo>
                <a:cubicBezTo>
                  <a:pt x="5241587" y="845"/>
                  <a:pt x="5248236" y="3224"/>
                  <a:pt x="5254092" y="7258"/>
                </a:cubicBezTo>
                <a:lnTo>
                  <a:pt x="5300846" y="39619"/>
                </a:lnTo>
                <a:lnTo>
                  <a:pt x="5357132" y="47595"/>
                </a:lnTo>
                <a:cubicBezTo>
                  <a:pt x="5374563" y="50043"/>
                  <a:pt x="5388453" y="63368"/>
                  <a:pt x="5391630" y="80681"/>
                </a:cubicBezTo>
                <a:lnTo>
                  <a:pt x="5401798" y="136519"/>
                </a:lnTo>
                <a:lnTo>
                  <a:pt x="5431211" y="175650"/>
                </a:lnTo>
                <a:lnTo>
                  <a:pt x="5364326" y="175650"/>
                </a:lnTo>
                <a:lnTo>
                  <a:pt x="5360432" y="156390"/>
                </a:lnTo>
                <a:cubicBezTo>
                  <a:pt x="5339623" y="107263"/>
                  <a:pt x="5290905" y="72795"/>
                  <a:pt x="5234120" y="72795"/>
                </a:cubicBezTo>
                <a:cubicBezTo>
                  <a:pt x="5177334" y="72795"/>
                  <a:pt x="5128566" y="107263"/>
                  <a:pt x="5107731" y="156390"/>
                </a:cubicBezTo>
                <a:lnTo>
                  <a:pt x="5103832" y="175650"/>
                </a:lnTo>
                <a:lnTo>
                  <a:pt x="5041165" y="175650"/>
                </a:lnTo>
                <a:lnTo>
                  <a:pt x="5063718" y="143136"/>
                </a:lnTo>
                <a:lnTo>
                  <a:pt x="5071707" y="86936"/>
                </a:lnTo>
                <a:cubicBezTo>
                  <a:pt x="5073705" y="72976"/>
                  <a:pt x="5082965" y="60830"/>
                  <a:pt x="5095856" y="55210"/>
                </a:cubicBezTo>
                <a:cubicBezTo>
                  <a:pt x="5098761" y="53941"/>
                  <a:pt x="5101757" y="53034"/>
                  <a:pt x="5104934" y="52490"/>
                </a:cubicBezTo>
                <a:lnTo>
                  <a:pt x="5160857" y="42338"/>
                </a:lnTo>
                <a:lnTo>
                  <a:pt x="5206249" y="8255"/>
                </a:lnTo>
                <a:cubicBezTo>
                  <a:pt x="5208791" y="6351"/>
                  <a:pt x="5211515" y="4720"/>
                  <a:pt x="5214420" y="3451"/>
                </a:cubicBezTo>
                <a:cubicBezTo>
                  <a:pt x="5220956" y="595"/>
                  <a:pt x="5227947" y="-470"/>
                  <a:pt x="5234767" y="188"/>
                </a:cubicBezTo>
                <a:close/>
              </a:path>
            </a:pathLst>
          </a:custGeom>
          <a:solidFill>
            <a:schemeClr val="accent1"/>
          </a:solidFill>
          <a:ln>
            <a:noFill/>
          </a:ln>
        </p:spPr>
      </p:sp>
      <p:sp>
        <p:nvSpPr>
          <p:cNvPr id="112" name="任意多边形: 形状 111"/>
          <p:cNvSpPr>
            <a:spLocks noChangeAspect="1"/>
          </p:cNvSpPr>
          <p:nvPr userDrawn="1"/>
        </p:nvSpPr>
        <p:spPr bwMode="auto">
          <a:xfrm>
            <a:off x="6096000" y="4488371"/>
            <a:ext cx="5476234" cy="1453399"/>
          </a:xfrm>
          <a:custGeom>
            <a:avLst/>
            <a:gdLst>
              <a:gd name="connsiteX0" fmla="*/ 5439459 w 5476234"/>
              <a:gd name="connsiteY0" fmla="*/ 492938 h 1453399"/>
              <a:gd name="connsiteX1" fmla="*/ 5475061 w 5476234"/>
              <a:gd name="connsiteY1" fmla="*/ 549865 h 1453399"/>
              <a:gd name="connsiteX2" fmla="*/ 5473971 w 5476234"/>
              <a:gd name="connsiteY2" fmla="*/ 559655 h 1453399"/>
              <a:gd name="connsiteX3" fmla="*/ 5464257 w 5476234"/>
              <a:gd name="connsiteY3" fmla="*/ 561014 h 1453399"/>
              <a:gd name="connsiteX4" fmla="*/ 5439459 w 5476234"/>
              <a:gd name="connsiteY4" fmla="*/ 546566 h 1453399"/>
              <a:gd name="connsiteX5" fmla="*/ 5439459 w 5476234"/>
              <a:gd name="connsiteY5" fmla="*/ 221002 h 1453399"/>
              <a:gd name="connsiteX6" fmla="*/ 5439459 w 5476234"/>
              <a:gd name="connsiteY6" fmla="*/ 492938 h 1453399"/>
              <a:gd name="connsiteX7" fmla="*/ 5360945 w 5476234"/>
              <a:gd name="connsiteY7" fmla="*/ 367394 h 1453399"/>
              <a:gd name="connsiteX8" fmla="*/ 5363306 w 5476234"/>
              <a:gd name="connsiteY8" fmla="*/ 366941 h 1453399"/>
              <a:gd name="connsiteX9" fmla="*/ 5372384 w 5476234"/>
              <a:gd name="connsiteY9" fmla="*/ 364222 h 1453399"/>
              <a:gd name="connsiteX10" fmla="*/ 5396532 w 5476234"/>
              <a:gd name="connsiteY10" fmla="*/ 332496 h 1453399"/>
              <a:gd name="connsiteX11" fmla="*/ 5404431 w 5476234"/>
              <a:gd name="connsiteY11" fmla="*/ 276386 h 1453399"/>
              <a:gd name="connsiteX12" fmla="*/ 5436840 w 5476234"/>
              <a:gd name="connsiteY12" fmla="*/ 229703 h 1453399"/>
              <a:gd name="connsiteX13" fmla="*/ 5439459 w 5476234"/>
              <a:gd name="connsiteY13" fmla="*/ 192196 h 1453399"/>
              <a:gd name="connsiteX14" fmla="*/ 5444081 w 5476234"/>
              <a:gd name="connsiteY14" fmla="*/ 205648 h 1453399"/>
              <a:gd name="connsiteX15" fmla="*/ 5439459 w 5476234"/>
              <a:gd name="connsiteY15" fmla="*/ 221002 h 1453399"/>
              <a:gd name="connsiteX16" fmla="*/ 5431211 w 5476234"/>
              <a:gd name="connsiteY16" fmla="*/ 175650 h 1453399"/>
              <a:gd name="connsiteX17" fmla="*/ 5439459 w 5476234"/>
              <a:gd name="connsiteY17" fmla="*/ 175650 h 1453399"/>
              <a:gd name="connsiteX18" fmla="*/ 5439459 w 5476234"/>
              <a:gd name="connsiteY18" fmla="*/ 192196 h 1453399"/>
              <a:gd name="connsiteX19" fmla="*/ 5435933 w 5476234"/>
              <a:gd name="connsiteY19" fmla="*/ 181933 h 1453399"/>
              <a:gd name="connsiteX20" fmla="*/ 5103832 w 5476234"/>
              <a:gd name="connsiteY20" fmla="*/ 175650 h 1453399"/>
              <a:gd name="connsiteX21" fmla="*/ 5121884 w 5476234"/>
              <a:gd name="connsiteY21" fmla="*/ 175650 h 1453399"/>
              <a:gd name="connsiteX22" fmla="*/ 5115011 w 5476234"/>
              <a:gd name="connsiteY22" fmla="*/ 209670 h 1453399"/>
              <a:gd name="connsiteX23" fmla="*/ 5234120 w 5476234"/>
              <a:gd name="connsiteY23" fmla="*/ 328598 h 1453399"/>
              <a:gd name="connsiteX24" fmla="*/ 5353228 w 5476234"/>
              <a:gd name="connsiteY24" fmla="*/ 209670 h 1453399"/>
              <a:gd name="connsiteX25" fmla="*/ 5346355 w 5476234"/>
              <a:gd name="connsiteY25" fmla="*/ 175650 h 1453399"/>
              <a:gd name="connsiteX26" fmla="*/ 5364326 w 5476234"/>
              <a:gd name="connsiteY26" fmla="*/ 175650 h 1453399"/>
              <a:gd name="connsiteX27" fmla="*/ 5371204 w 5476234"/>
              <a:gd name="connsiteY27" fmla="*/ 209670 h 1453399"/>
              <a:gd name="connsiteX28" fmla="*/ 5234120 w 5476234"/>
              <a:gd name="connsiteY28" fmla="*/ 346637 h 1453399"/>
              <a:gd name="connsiteX29" fmla="*/ 5096945 w 5476234"/>
              <a:gd name="connsiteY29" fmla="*/ 209670 h 1453399"/>
              <a:gd name="connsiteX30" fmla="*/ 0 w 5476234"/>
              <a:gd name="connsiteY30" fmla="*/ 175650 h 1453399"/>
              <a:gd name="connsiteX31" fmla="*/ 5041165 w 5476234"/>
              <a:gd name="connsiteY31" fmla="*/ 175650 h 1453399"/>
              <a:gd name="connsiteX32" fmla="*/ 5031399 w 5476234"/>
              <a:gd name="connsiteY32" fmla="*/ 189728 h 1453399"/>
              <a:gd name="connsiteX33" fmla="*/ 5032307 w 5476234"/>
              <a:gd name="connsiteY33" fmla="*/ 237499 h 1453399"/>
              <a:gd name="connsiteX34" fmla="*/ 5066442 w 5476234"/>
              <a:gd name="connsiteY34" fmla="*/ 282912 h 1453399"/>
              <a:gd name="connsiteX35" fmla="*/ 5076610 w 5476234"/>
              <a:gd name="connsiteY35" fmla="*/ 338750 h 1453399"/>
              <a:gd name="connsiteX36" fmla="*/ 5105388 w 5476234"/>
              <a:gd name="connsiteY36" fmla="*/ 370658 h 1453399"/>
              <a:gd name="connsiteX37" fmla="*/ 4999443 w 5476234"/>
              <a:gd name="connsiteY37" fmla="*/ 544154 h 1453399"/>
              <a:gd name="connsiteX38" fmla="*/ 5000624 w 5476234"/>
              <a:gd name="connsiteY38" fmla="*/ 553944 h 1453399"/>
              <a:gd name="connsiteX39" fmla="*/ 5010338 w 5476234"/>
              <a:gd name="connsiteY39" fmla="*/ 555213 h 1453399"/>
              <a:gd name="connsiteX40" fmla="*/ 5096673 w 5476234"/>
              <a:gd name="connsiteY40" fmla="*/ 503635 h 1453399"/>
              <a:gd name="connsiteX41" fmla="*/ 5100668 w 5476234"/>
              <a:gd name="connsiteY41" fmla="*/ 542251 h 1453399"/>
              <a:gd name="connsiteX42" fmla="*/ 5104390 w 5476234"/>
              <a:gd name="connsiteY42" fmla="*/ 577421 h 1453399"/>
              <a:gd name="connsiteX43" fmla="*/ 5105661 w 5476234"/>
              <a:gd name="connsiteY43" fmla="*/ 589115 h 1453399"/>
              <a:gd name="connsiteX44" fmla="*/ 5114194 w 5476234"/>
              <a:gd name="connsiteY44" fmla="*/ 600536 h 1453399"/>
              <a:gd name="connsiteX45" fmla="*/ 5114285 w 5476234"/>
              <a:gd name="connsiteY45" fmla="*/ 600536 h 1453399"/>
              <a:gd name="connsiteX46" fmla="*/ 5119914 w 5476234"/>
              <a:gd name="connsiteY46" fmla="*/ 598179 h 1453399"/>
              <a:gd name="connsiteX47" fmla="*/ 5122183 w 5476234"/>
              <a:gd name="connsiteY47" fmla="*/ 593466 h 1453399"/>
              <a:gd name="connsiteX48" fmla="*/ 5201529 w 5476234"/>
              <a:gd name="connsiteY48" fmla="*/ 403381 h 1453399"/>
              <a:gd name="connsiteX49" fmla="*/ 5214147 w 5476234"/>
              <a:gd name="connsiteY49" fmla="*/ 412174 h 1453399"/>
              <a:gd name="connsiteX50" fmla="*/ 5253729 w 5476234"/>
              <a:gd name="connsiteY50" fmla="*/ 415981 h 1453399"/>
              <a:gd name="connsiteX51" fmla="*/ 5261991 w 5476234"/>
              <a:gd name="connsiteY51" fmla="*/ 411176 h 1453399"/>
              <a:gd name="connsiteX52" fmla="*/ 5269072 w 5476234"/>
              <a:gd name="connsiteY52" fmla="*/ 405919 h 1453399"/>
              <a:gd name="connsiteX53" fmla="*/ 5352775 w 5476234"/>
              <a:gd name="connsiteY53" fmla="*/ 600445 h 1453399"/>
              <a:gd name="connsiteX54" fmla="*/ 5355135 w 5476234"/>
              <a:gd name="connsiteY54" fmla="*/ 605159 h 1453399"/>
              <a:gd name="connsiteX55" fmla="*/ 5360854 w 5476234"/>
              <a:gd name="connsiteY55" fmla="*/ 607425 h 1453399"/>
              <a:gd name="connsiteX56" fmla="*/ 5360945 w 5476234"/>
              <a:gd name="connsiteY56" fmla="*/ 607425 h 1453399"/>
              <a:gd name="connsiteX57" fmla="*/ 5369297 w 5476234"/>
              <a:gd name="connsiteY57" fmla="*/ 595913 h 1453399"/>
              <a:gd name="connsiteX58" fmla="*/ 5370477 w 5476234"/>
              <a:gd name="connsiteY58" fmla="*/ 584220 h 1453399"/>
              <a:gd name="connsiteX59" fmla="*/ 5373746 w 5476234"/>
              <a:gd name="connsiteY59" fmla="*/ 549049 h 1453399"/>
              <a:gd name="connsiteX60" fmla="*/ 5377286 w 5476234"/>
              <a:gd name="connsiteY60" fmla="*/ 510343 h 1453399"/>
              <a:gd name="connsiteX61" fmla="*/ 5439459 w 5476234"/>
              <a:gd name="connsiteY61" fmla="*/ 546566 h 1453399"/>
              <a:gd name="connsiteX62" fmla="*/ 5439459 w 5476234"/>
              <a:gd name="connsiteY62" fmla="*/ 1453399 h 1453399"/>
              <a:gd name="connsiteX63" fmla="*/ 0 w 5476234"/>
              <a:gd name="connsiteY63" fmla="*/ 1453399 h 1453399"/>
              <a:gd name="connsiteX64" fmla="*/ 5234120 w 5476234"/>
              <a:gd name="connsiteY64" fmla="*/ 90743 h 1453399"/>
              <a:gd name="connsiteX65" fmla="*/ 5343873 w 5476234"/>
              <a:gd name="connsiteY65" fmla="*/ 163363 h 1453399"/>
              <a:gd name="connsiteX66" fmla="*/ 5346355 w 5476234"/>
              <a:gd name="connsiteY66" fmla="*/ 175650 h 1453399"/>
              <a:gd name="connsiteX67" fmla="*/ 5121884 w 5476234"/>
              <a:gd name="connsiteY67" fmla="*/ 175650 h 1453399"/>
              <a:gd name="connsiteX68" fmla="*/ 5124366 w 5476234"/>
              <a:gd name="connsiteY68" fmla="*/ 163363 h 1453399"/>
              <a:gd name="connsiteX69" fmla="*/ 5234120 w 5476234"/>
              <a:gd name="connsiteY69" fmla="*/ 90743 h 1453399"/>
              <a:gd name="connsiteX70" fmla="*/ 5234767 w 5476234"/>
              <a:gd name="connsiteY70" fmla="*/ 188 h 1453399"/>
              <a:gd name="connsiteX71" fmla="*/ 5254092 w 5476234"/>
              <a:gd name="connsiteY71" fmla="*/ 7258 h 1453399"/>
              <a:gd name="connsiteX72" fmla="*/ 5300846 w 5476234"/>
              <a:gd name="connsiteY72" fmla="*/ 39619 h 1453399"/>
              <a:gd name="connsiteX73" fmla="*/ 5357132 w 5476234"/>
              <a:gd name="connsiteY73" fmla="*/ 47595 h 1453399"/>
              <a:gd name="connsiteX74" fmla="*/ 5391630 w 5476234"/>
              <a:gd name="connsiteY74" fmla="*/ 80681 h 1453399"/>
              <a:gd name="connsiteX75" fmla="*/ 5401798 w 5476234"/>
              <a:gd name="connsiteY75" fmla="*/ 136519 h 1453399"/>
              <a:gd name="connsiteX76" fmla="*/ 5431211 w 5476234"/>
              <a:gd name="connsiteY76" fmla="*/ 175650 h 1453399"/>
              <a:gd name="connsiteX77" fmla="*/ 5364326 w 5476234"/>
              <a:gd name="connsiteY77" fmla="*/ 175650 h 1453399"/>
              <a:gd name="connsiteX78" fmla="*/ 5360432 w 5476234"/>
              <a:gd name="connsiteY78" fmla="*/ 156390 h 1453399"/>
              <a:gd name="connsiteX79" fmla="*/ 5234120 w 5476234"/>
              <a:gd name="connsiteY79" fmla="*/ 72795 h 1453399"/>
              <a:gd name="connsiteX80" fmla="*/ 5107731 w 5476234"/>
              <a:gd name="connsiteY80" fmla="*/ 156390 h 1453399"/>
              <a:gd name="connsiteX81" fmla="*/ 5103832 w 5476234"/>
              <a:gd name="connsiteY81" fmla="*/ 175650 h 1453399"/>
              <a:gd name="connsiteX82" fmla="*/ 5041165 w 5476234"/>
              <a:gd name="connsiteY82" fmla="*/ 175650 h 1453399"/>
              <a:gd name="connsiteX83" fmla="*/ 5063718 w 5476234"/>
              <a:gd name="connsiteY83" fmla="*/ 143136 h 1453399"/>
              <a:gd name="connsiteX84" fmla="*/ 5071707 w 5476234"/>
              <a:gd name="connsiteY84" fmla="*/ 86936 h 1453399"/>
              <a:gd name="connsiteX85" fmla="*/ 5095856 w 5476234"/>
              <a:gd name="connsiteY85" fmla="*/ 55210 h 1453399"/>
              <a:gd name="connsiteX86" fmla="*/ 5104934 w 5476234"/>
              <a:gd name="connsiteY86" fmla="*/ 52490 h 1453399"/>
              <a:gd name="connsiteX87" fmla="*/ 5160857 w 5476234"/>
              <a:gd name="connsiteY87" fmla="*/ 42338 h 1453399"/>
              <a:gd name="connsiteX88" fmla="*/ 5206249 w 5476234"/>
              <a:gd name="connsiteY88" fmla="*/ 8255 h 1453399"/>
              <a:gd name="connsiteX89" fmla="*/ 5214420 w 5476234"/>
              <a:gd name="connsiteY89" fmla="*/ 3451 h 1453399"/>
              <a:gd name="connsiteX90" fmla="*/ 5234767 w 5476234"/>
              <a:gd name="connsiteY90" fmla="*/ 188 h 145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476234" h="1453399">
                <a:moveTo>
                  <a:pt x="5439459" y="492938"/>
                </a:moveTo>
                <a:lnTo>
                  <a:pt x="5475061" y="549865"/>
                </a:lnTo>
                <a:cubicBezTo>
                  <a:pt x="5476967" y="553037"/>
                  <a:pt x="5476513" y="557026"/>
                  <a:pt x="5473971" y="559655"/>
                </a:cubicBezTo>
                <a:cubicBezTo>
                  <a:pt x="5471429" y="562283"/>
                  <a:pt x="5467435" y="562827"/>
                  <a:pt x="5464257" y="561014"/>
                </a:cubicBezTo>
                <a:lnTo>
                  <a:pt x="5439459" y="546566"/>
                </a:lnTo>
                <a:close/>
                <a:moveTo>
                  <a:pt x="5439459" y="221002"/>
                </a:moveTo>
                <a:lnTo>
                  <a:pt x="5439459" y="492938"/>
                </a:lnTo>
                <a:lnTo>
                  <a:pt x="5360945" y="367394"/>
                </a:lnTo>
                <a:lnTo>
                  <a:pt x="5363306" y="366941"/>
                </a:lnTo>
                <a:cubicBezTo>
                  <a:pt x="5366483" y="366397"/>
                  <a:pt x="5369479" y="365491"/>
                  <a:pt x="5372384" y="364222"/>
                </a:cubicBezTo>
                <a:cubicBezTo>
                  <a:pt x="5385275" y="358602"/>
                  <a:pt x="5394535" y="346455"/>
                  <a:pt x="5396532" y="332496"/>
                </a:cubicBezTo>
                <a:lnTo>
                  <a:pt x="5404431" y="276386"/>
                </a:lnTo>
                <a:lnTo>
                  <a:pt x="5436840" y="229703"/>
                </a:lnTo>
                <a:close/>
                <a:moveTo>
                  <a:pt x="5439459" y="192196"/>
                </a:moveTo>
                <a:lnTo>
                  <a:pt x="5444081" y="205648"/>
                </a:lnTo>
                <a:lnTo>
                  <a:pt x="5439459" y="221002"/>
                </a:lnTo>
                <a:close/>
                <a:moveTo>
                  <a:pt x="5431211" y="175650"/>
                </a:moveTo>
                <a:lnTo>
                  <a:pt x="5439459" y="175650"/>
                </a:lnTo>
                <a:lnTo>
                  <a:pt x="5439459" y="192196"/>
                </a:lnTo>
                <a:lnTo>
                  <a:pt x="5435933" y="181933"/>
                </a:lnTo>
                <a:close/>
                <a:moveTo>
                  <a:pt x="5103832" y="175650"/>
                </a:moveTo>
                <a:lnTo>
                  <a:pt x="5121884" y="175650"/>
                </a:lnTo>
                <a:lnTo>
                  <a:pt x="5115011" y="209670"/>
                </a:lnTo>
                <a:cubicBezTo>
                  <a:pt x="5115011" y="275389"/>
                  <a:pt x="5168302" y="328598"/>
                  <a:pt x="5234120" y="328598"/>
                </a:cubicBezTo>
                <a:cubicBezTo>
                  <a:pt x="5299938" y="328598"/>
                  <a:pt x="5353228" y="275389"/>
                  <a:pt x="5353228" y="209670"/>
                </a:cubicBezTo>
                <a:lnTo>
                  <a:pt x="5346355" y="175650"/>
                </a:lnTo>
                <a:lnTo>
                  <a:pt x="5364326" y="175650"/>
                </a:lnTo>
                <a:lnTo>
                  <a:pt x="5371204" y="209670"/>
                </a:lnTo>
                <a:cubicBezTo>
                  <a:pt x="5371204" y="285269"/>
                  <a:pt x="5309834" y="346637"/>
                  <a:pt x="5234120" y="346637"/>
                </a:cubicBezTo>
                <a:cubicBezTo>
                  <a:pt x="5158406" y="346637"/>
                  <a:pt x="5096945" y="285269"/>
                  <a:pt x="5096945" y="209670"/>
                </a:cubicBezTo>
                <a:close/>
                <a:moveTo>
                  <a:pt x="0" y="175650"/>
                </a:moveTo>
                <a:lnTo>
                  <a:pt x="5041165" y="175650"/>
                </a:lnTo>
                <a:lnTo>
                  <a:pt x="5031399" y="189728"/>
                </a:lnTo>
                <a:cubicBezTo>
                  <a:pt x="5021322" y="204232"/>
                  <a:pt x="5021686" y="223449"/>
                  <a:pt x="5032307" y="237499"/>
                </a:cubicBezTo>
                <a:lnTo>
                  <a:pt x="5066442" y="282912"/>
                </a:lnTo>
                <a:lnTo>
                  <a:pt x="5076610" y="338750"/>
                </a:lnTo>
                <a:cubicBezTo>
                  <a:pt x="5079424" y="354160"/>
                  <a:pt x="5090681" y="366307"/>
                  <a:pt x="5105388" y="370658"/>
                </a:cubicBezTo>
                <a:lnTo>
                  <a:pt x="4999443" y="544154"/>
                </a:lnTo>
                <a:cubicBezTo>
                  <a:pt x="4997537" y="547327"/>
                  <a:pt x="4997991" y="551315"/>
                  <a:pt x="5000624" y="553944"/>
                </a:cubicBezTo>
                <a:cubicBezTo>
                  <a:pt x="5003166" y="556573"/>
                  <a:pt x="5007251" y="557117"/>
                  <a:pt x="5010338" y="555213"/>
                </a:cubicBezTo>
                <a:lnTo>
                  <a:pt x="5096673" y="503635"/>
                </a:lnTo>
                <a:cubicBezTo>
                  <a:pt x="5097672" y="513425"/>
                  <a:pt x="5099215" y="527838"/>
                  <a:pt x="5100668" y="542251"/>
                </a:cubicBezTo>
                <a:cubicBezTo>
                  <a:pt x="5102029" y="555032"/>
                  <a:pt x="5103300" y="567813"/>
                  <a:pt x="5104390" y="577421"/>
                </a:cubicBezTo>
                <a:cubicBezTo>
                  <a:pt x="5104934" y="582226"/>
                  <a:pt x="5105388" y="586305"/>
                  <a:pt x="5105661" y="589115"/>
                </a:cubicBezTo>
                <a:cubicBezTo>
                  <a:pt x="5106296" y="594100"/>
                  <a:pt x="5107022" y="600445"/>
                  <a:pt x="5114194" y="600536"/>
                </a:cubicBezTo>
                <a:cubicBezTo>
                  <a:pt x="5114194" y="600536"/>
                  <a:pt x="5114194" y="600536"/>
                  <a:pt x="5114285" y="600536"/>
                </a:cubicBezTo>
                <a:cubicBezTo>
                  <a:pt x="5116373" y="600536"/>
                  <a:pt x="5118370" y="599720"/>
                  <a:pt x="5119914" y="598179"/>
                </a:cubicBezTo>
                <a:cubicBezTo>
                  <a:pt x="5121094" y="597001"/>
                  <a:pt x="5121911" y="595188"/>
                  <a:pt x="5122183" y="593466"/>
                </a:cubicBezTo>
                <a:cubicBezTo>
                  <a:pt x="5124907" y="583857"/>
                  <a:pt x="5166486" y="485416"/>
                  <a:pt x="5201529" y="403381"/>
                </a:cubicBezTo>
                <a:lnTo>
                  <a:pt x="5214147" y="412174"/>
                </a:lnTo>
                <a:cubicBezTo>
                  <a:pt x="5225677" y="420150"/>
                  <a:pt x="5240838" y="421601"/>
                  <a:pt x="5253729" y="415981"/>
                </a:cubicBezTo>
                <a:cubicBezTo>
                  <a:pt x="5256634" y="414712"/>
                  <a:pt x="5259449" y="413080"/>
                  <a:pt x="5261991" y="411176"/>
                </a:cubicBezTo>
                <a:lnTo>
                  <a:pt x="5269072" y="405919"/>
                </a:lnTo>
                <a:cubicBezTo>
                  <a:pt x="5305385" y="488498"/>
                  <a:pt x="5349960" y="590656"/>
                  <a:pt x="5352775" y="600445"/>
                </a:cubicBezTo>
                <a:cubicBezTo>
                  <a:pt x="5353047" y="602258"/>
                  <a:pt x="5353955" y="603981"/>
                  <a:pt x="5355135" y="605159"/>
                </a:cubicBezTo>
                <a:cubicBezTo>
                  <a:pt x="5356678" y="606700"/>
                  <a:pt x="5358676" y="607425"/>
                  <a:pt x="5360854" y="607425"/>
                </a:cubicBezTo>
                <a:lnTo>
                  <a:pt x="5360945" y="607425"/>
                </a:lnTo>
                <a:cubicBezTo>
                  <a:pt x="5368026" y="607244"/>
                  <a:pt x="5368753" y="600989"/>
                  <a:pt x="5369297" y="595913"/>
                </a:cubicBezTo>
                <a:cubicBezTo>
                  <a:pt x="5369570" y="593103"/>
                  <a:pt x="5370024" y="589024"/>
                  <a:pt x="5370477" y="584220"/>
                </a:cubicBezTo>
                <a:cubicBezTo>
                  <a:pt x="5371385" y="574611"/>
                  <a:pt x="5372565" y="561830"/>
                  <a:pt x="5373746" y="549049"/>
                </a:cubicBezTo>
                <a:cubicBezTo>
                  <a:pt x="5375107" y="534636"/>
                  <a:pt x="5376378" y="520224"/>
                  <a:pt x="5377286" y="510343"/>
                </a:cubicBezTo>
                <a:lnTo>
                  <a:pt x="5439459" y="546566"/>
                </a:lnTo>
                <a:lnTo>
                  <a:pt x="5439459" y="1453399"/>
                </a:lnTo>
                <a:lnTo>
                  <a:pt x="0" y="1453399"/>
                </a:lnTo>
                <a:close/>
                <a:moveTo>
                  <a:pt x="5234120" y="90743"/>
                </a:moveTo>
                <a:cubicBezTo>
                  <a:pt x="5283483" y="90743"/>
                  <a:pt x="5325800" y="120673"/>
                  <a:pt x="5343873" y="163363"/>
                </a:cubicBezTo>
                <a:lnTo>
                  <a:pt x="5346355" y="175650"/>
                </a:lnTo>
                <a:lnTo>
                  <a:pt x="5121884" y="175650"/>
                </a:lnTo>
                <a:lnTo>
                  <a:pt x="5124366" y="163363"/>
                </a:lnTo>
                <a:cubicBezTo>
                  <a:pt x="5142439" y="120673"/>
                  <a:pt x="5184756" y="90743"/>
                  <a:pt x="5234120" y="90743"/>
                </a:cubicBezTo>
                <a:close/>
                <a:moveTo>
                  <a:pt x="5234767" y="188"/>
                </a:moveTo>
                <a:cubicBezTo>
                  <a:pt x="5241587" y="845"/>
                  <a:pt x="5248236" y="3224"/>
                  <a:pt x="5254092" y="7258"/>
                </a:cubicBezTo>
                <a:lnTo>
                  <a:pt x="5300846" y="39619"/>
                </a:lnTo>
                <a:lnTo>
                  <a:pt x="5357132" y="47595"/>
                </a:lnTo>
                <a:cubicBezTo>
                  <a:pt x="5374563" y="50043"/>
                  <a:pt x="5388453" y="63368"/>
                  <a:pt x="5391630" y="80681"/>
                </a:cubicBezTo>
                <a:lnTo>
                  <a:pt x="5401798" y="136519"/>
                </a:lnTo>
                <a:lnTo>
                  <a:pt x="5431211" y="175650"/>
                </a:lnTo>
                <a:lnTo>
                  <a:pt x="5364326" y="175650"/>
                </a:lnTo>
                <a:lnTo>
                  <a:pt x="5360432" y="156390"/>
                </a:lnTo>
                <a:cubicBezTo>
                  <a:pt x="5339623" y="107263"/>
                  <a:pt x="5290905" y="72795"/>
                  <a:pt x="5234120" y="72795"/>
                </a:cubicBezTo>
                <a:cubicBezTo>
                  <a:pt x="5177334" y="72795"/>
                  <a:pt x="5128566" y="107263"/>
                  <a:pt x="5107731" y="156390"/>
                </a:cubicBezTo>
                <a:lnTo>
                  <a:pt x="5103832" y="175650"/>
                </a:lnTo>
                <a:lnTo>
                  <a:pt x="5041165" y="175650"/>
                </a:lnTo>
                <a:lnTo>
                  <a:pt x="5063718" y="143136"/>
                </a:lnTo>
                <a:lnTo>
                  <a:pt x="5071707" y="86936"/>
                </a:lnTo>
                <a:cubicBezTo>
                  <a:pt x="5073705" y="72976"/>
                  <a:pt x="5082965" y="60830"/>
                  <a:pt x="5095856" y="55210"/>
                </a:cubicBezTo>
                <a:cubicBezTo>
                  <a:pt x="5098761" y="53941"/>
                  <a:pt x="5101757" y="53034"/>
                  <a:pt x="5104934" y="52490"/>
                </a:cubicBezTo>
                <a:lnTo>
                  <a:pt x="5160857" y="42338"/>
                </a:lnTo>
                <a:lnTo>
                  <a:pt x="5206249" y="8255"/>
                </a:lnTo>
                <a:cubicBezTo>
                  <a:pt x="5208791" y="6351"/>
                  <a:pt x="5211515" y="4720"/>
                  <a:pt x="5214420" y="3451"/>
                </a:cubicBezTo>
                <a:cubicBezTo>
                  <a:pt x="5220956" y="595"/>
                  <a:pt x="5227947" y="-470"/>
                  <a:pt x="5234767" y="188"/>
                </a:cubicBezTo>
                <a:close/>
              </a:path>
            </a:pathLst>
          </a:custGeom>
          <a:solidFill>
            <a:schemeClr val="accent1"/>
          </a:solidFill>
          <a:ln>
            <a:noFill/>
          </a:ln>
        </p:spPr>
      </p:sp>
      <p:sp>
        <p:nvSpPr>
          <p:cNvPr id="114" name="文本占位符 3"/>
          <p:cNvSpPr>
            <a:spLocks noGrp="1"/>
          </p:cNvSpPr>
          <p:nvPr>
            <p:ph type="body" sz="quarter" idx="20" hasCustomPrompt="1"/>
          </p:nvPr>
        </p:nvSpPr>
        <p:spPr>
          <a:xfrm>
            <a:off x="6108766" y="3569206"/>
            <a:ext cx="5410134" cy="778268"/>
          </a:xfrm>
          <a:ln w="28575">
            <a:noFill/>
          </a:ln>
        </p:spPr>
        <p:txBody>
          <a:bodyPr lIns="90000" rIns="90000">
            <a:normAutofit/>
          </a:bodyPr>
          <a:lstStyle>
            <a:lvl1pPr marL="0" indent="0">
              <a:lnSpc>
                <a:spcPct val="130000"/>
              </a:lnSpc>
              <a:buNone/>
              <a:defRPr lang="zh-CN" altLang="en-US" sz="1600" kern="1200" dirty="0" smtClean="0">
                <a:solidFill>
                  <a:srgbClr val="000000"/>
                </a:solidFill>
                <a:latin typeface="+mn-lt"/>
                <a:ea typeface="+mn-ea"/>
                <a:cs typeface="+mn-cs"/>
              </a:defRPr>
            </a:lvl1pPr>
            <a:lvl2pPr marL="457200" indent="0">
              <a:buNone/>
              <a:defRPr sz="1600"/>
            </a:lvl2pPr>
          </a:lstStyle>
          <a:p>
            <a:pPr lvl="0"/>
            <a:r>
              <a:rPr lang="zh-CN" altLang="en-US" dirty="0"/>
              <a:t>编辑母版文本样式</a:t>
            </a:r>
          </a:p>
          <a:p>
            <a:pPr lvl="1"/>
            <a:endParaRPr lang="zh-CN" altLang="en-US" dirty="0"/>
          </a:p>
        </p:txBody>
      </p:sp>
      <p:sp>
        <p:nvSpPr>
          <p:cNvPr id="116" name="文本占位符 3"/>
          <p:cNvSpPr>
            <a:spLocks noGrp="1"/>
          </p:cNvSpPr>
          <p:nvPr>
            <p:ph type="body" sz="quarter" idx="22" hasCustomPrompt="1"/>
          </p:nvPr>
        </p:nvSpPr>
        <p:spPr>
          <a:xfrm>
            <a:off x="6121532" y="5158690"/>
            <a:ext cx="5410134" cy="778268"/>
          </a:xfrm>
          <a:ln w="28575">
            <a:noFill/>
          </a:ln>
        </p:spPr>
        <p:txBody>
          <a:bodyPr lIns="90000" rIns="90000">
            <a:normAutofit/>
          </a:bodyPr>
          <a:lstStyle>
            <a:lvl1pPr marL="0" indent="0">
              <a:lnSpc>
                <a:spcPct val="130000"/>
              </a:lnSpc>
              <a:buNone/>
              <a:defRPr lang="zh-CN" altLang="en-US" sz="1600" kern="1200" dirty="0" smtClean="0">
                <a:solidFill>
                  <a:srgbClr val="000000"/>
                </a:solidFill>
                <a:latin typeface="+mn-lt"/>
                <a:ea typeface="+mn-ea"/>
                <a:cs typeface="+mn-cs"/>
              </a:defRPr>
            </a:lvl1pPr>
            <a:lvl2pPr marL="457200" indent="0">
              <a:buNone/>
              <a:defRPr sz="1600"/>
            </a:lvl2pPr>
          </a:lstStyle>
          <a:p>
            <a:pPr lvl="0"/>
            <a:r>
              <a:rPr lang="zh-CN" altLang="en-US" dirty="0"/>
              <a:t>编辑母版文本样式</a:t>
            </a:r>
          </a:p>
          <a:p>
            <a:pPr lvl="1"/>
            <a:endParaRPr lang="zh-CN" altLang="en-US" dirty="0"/>
          </a:p>
        </p:txBody>
      </p:sp>
      <p:cxnSp>
        <p:nvCxnSpPr>
          <p:cNvPr id="4" name="直接连接符 3"/>
          <p:cNvCxnSpPr/>
          <p:nvPr userDrawn="1"/>
        </p:nvCxnSpPr>
        <p:spPr>
          <a:xfrm flipV="1">
            <a:off x="6095999" y="1478461"/>
            <a:ext cx="397165" cy="4266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9" name="文本占位符 3"/>
          <p:cNvSpPr>
            <a:spLocks noGrp="1"/>
          </p:cNvSpPr>
          <p:nvPr>
            <p:ph type="body" sz="quarter" idx="23" hasCustomPrompt="1"/>
          </p:nvPr>
        </p:nvSpPr>
        <p:spPr>
          <a:xfrm>
            <a:off x="6339675" y="3180224"/>
            <a:ext cx="4682492" cy="392027"/>
          </a:xfrm>
          <a:ln w="28575">
            <a:noFill/>
          </a:ln>
        </p:spPr>
        <p:txBody>
          <a:bodyPr lIns="90000" rIns="90000">
            <a:noAutofit/>
          </a:bodyPr>
          <a:lstStyle>
            <a:lvl1pPr marL="0" indent="0">
              <a:lnSpc>
                <a:spcPct val="130000"/>
              </a:lnSpc>
              <a:buNone/>
              <a:defRPr lang="zh-CN" altLang="en-US" sz="1800" b="1" kern="1200" dirty="0" smtClean="0">
                <a:solidFill>
                  <a:schemeClr val="bg1"/>
                </a:solidFill>
                <a:latin typeface="+mn-lt"/>
                <a:ea typeface="+mn-ea"/>
                <a:cs typeface="+mn-cs"/>
              </a:defRPr>
            </a:lvl1pPr>
            <a:lvl2pPr marL="457200" indent="0">
              <a:buNone/>
              <a:defRPr sz="1800" b="1">
                <a:solidFill>
                  <a:schemeClr val="bg1"/>
                </a:solidFill>
              </a:defRPr>
            </a:lvl2pPr>
          </a:lstStyle>
          <a:p>
            <a:pPr lvl="0"/>
            <a:r>
              <a:rPr lang="zh-CN" altLang="en-US" dirty="0"/>
              <a:t>编辑母版文本样式</a:t>
            </a:r>
          </a:p>
          <a:p>
            <a:pPr lvl="1"/>
            <a:endParaRPr lang="zh-CN" altLang="en-US" dirty="0"/>
          </a:p>
        </p:txBody>
      </p:sp>
      <p:cxnSp>
        <p:nvCxnSpPr>
          <p:cNvPr id="120" name="直接连接符 119"/>
          <p:cNvCxnSpPr/>
          <p:nvPr userDrawn="1"/>
        </p:nvCxnSpPr>
        <p:spPr>
          <a:xfrm flipV="1">
            <a:off x="6121532" y="2997796"/>
            <a:ext cx="473232" cy="5299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2" name="文本占位符 3"/>
          <p:cNvSpPr>
            <a:spLocks noGrp="1"/>
          </p:cNvSpPr>
          <p:nvPr>
            <p:ph type="body" sz="quarter" idx="24" hasCustomPrompt="1"/>
          </p:nvPr>
        </p:nvSpPr>
        <p:spPr>
          <a:xfrm>
            <a:off x="6339675" y="4736456"/>
            <a:ext cx="4682492" cy="392027"/>
          </a:xfrm>
          <a:ln w="28575">
            <a:noFill/>
          </a:ln>
        </p:spPr>
        <p:txBody>
          <a:bodyPr lIns="90000" rIns="90000">
            <a:noAutofit/>
          </a:bodyPr>
          <a:lstStyle>
            <a:lvl1pPr marL="0" indent="0">
              <a:lnSpc>
                <a:spcPct val="130000"/>
              </a:lnSpc>
              <a:buNone/>
              <a:defRPr lang="zh-CN" altLang="en-US" sz="1800" b="1" kern="1200" dirty="0" smtClean="0">
                <a:solidFill>
                  <a:schemeClr val="bg1"/>
                </a:solidFill>
                <a:latin typeface="+mn-lt"/>
                <a:ea typeface="+mn-ea"/>
                <a:cs typeface="+mn-cs"/>
              </a:defRPr>
            </a:lvl1pPr>
            <a:lvl2pPr marL="457200" indent="0">
              <a:buNone/>
              <a:defRPr sz="1800" b="1">
                <a:solidFill>
                  <a:schemeClr val="bg1"/>
                </a:solidFill>
              </a:defRPr>
            </a:lvl2pPr>
          </a:lstStyle>
          <a:p>
            <a:pPr lvl="0"/>
            <a:r>
              <a:rPr lang="zh-CN" altLang="en-US" dirty="0"/>
              <a:t>编辑母版文本样式</a:t>
            </a:r>
          </a:p>
          <a:p>
            <a:pPr lvl="1"/>
            <a:endParaRPr lang="zh-CN" altLang="en-US" dirty="0"/>
          </a:p>
        </p:txBody>
      </p:sp>
      <p:cxnSp>
        <p:nvCxnSpPr>
          <p:cNvPr id="123" name="直接连接符 122"/>
          <p:cNvCxnSpPr/>
          <p:nvPr userDrawn="1"/>
        </p:nvCxnSpPr>
        <p:spPr>
          <a:xfrm flipV="1">
            <a:off x="6108766" y="4646066"/>
            <a:ext cx="473232" cy="5299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5" name="文本框 94"/>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96" name="矩形 95"/>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grpSp>
        <p:nvGrpSpPr>
          <p:cNvPr id="241"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242" name="îşḷïḑe"/>
            <p:cNvGrpSpPr/>
            <p:nvPr/>
          </p:nvGrpSpPr>
          <p:grpSpPr>
            <a:xfrm>
              <a:off x="2195845" y="2493506"/>
              <a:ext cx="1885155" cy="1889098"/>
              <a:chOff x="1801111" y="2332774"/>
              <a:chExt cx="2180165" cy="2184725"/>
            </a:xfrm>
          </p:grpSpPr>
          <p:sp>
            <p:nvSpPr>
              <p:cNvPr id="252"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3"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4"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5"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6"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7"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8"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9"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0"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1"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2"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3"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4"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5"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6"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7"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8"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69"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0"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1"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2"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3"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4"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5"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6"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7"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8"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9"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0"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1"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2"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3"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4"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5"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6"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7"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8"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89"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0"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1"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2"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3"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4"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5"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6"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7"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8"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99"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0"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1"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02"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43"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4"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5"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6"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7"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8"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9"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0"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1"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grpSp>
        <p:nvGrpSpPr>
          <p:cNvPr id="303" name="组合 302"/>
          <p:cNvGrpSpPr/>
          <p:nvPr userDrawn="1"/>
        </p:nvGrpSpPr>
        <p:grpSpPr>
          <a:xfrm>
            <a:off x="660400" y="452186"/>
            <a:ext cx="589166" cy="503600"/>
            <a:chOff x="5952731" y="1824220"/>
            <a:chExt cx="589166" cy="503600"/>
          </a:xfrm>
        </p:grpSpPr>
        <p:sp>
          <p:nvSpPr>
            <p:cNvPr id="304" name="文本框 303"/>
            <p:cNvSpPr txBox="1"/>
            <p:nvPr/>
          </p:nvSpPr>
          <p:spPr>
            <a:xfrm>
              <a:off x="6202716" y="1882939"/>
              <a:ext cx="51723" cy="144584"/>
            </a:xfrm>
            <a:custGeom>
              <a:avLst/>
              <a:gdLst/>
              <a:ahLst/>
              <a:cxnLst/>
              <a:rect l="l" t="t" r="r" b="b"/>
              <a:pathLst>
                <a:path w="51723" h="144584">
                  <a:moveTo>
                    <a:pt x="27650" y="94"/>
                  </a:moveTo>
                  <a:lnTo>
                    <a:pt x="51723" y="6083"/>
                  </a:lnTo>
                  <a:lnTo>
                    <a:pt x="51723" y="144584"/>
                  </a:lnTo>
                  <a:lnTo>
                    <a:pt x="991" y="144584"/>
                  </a:lnTo>
                  <a:lnTo>
                    <a:pt x="991" y="35586"/>
                  </a:lnTo>
                  <a:cubicBezTo>
                    <a:pt x="991" y="27717"/>
                    <a:pt x="897" y="21417"/>
                    <a:pt x="708" y="16687"/>
                  </a:cubicBezTo>
                  <a:lnTo>
                    <a:pt x="0" y="8757"/>
                  </a:lnTo>
                  <a:lnTo>
                    <a:pt x="24933" y="320"/>
                  </a:lnTo>
                  <a:cubicBezTo>
                    <a:pt x="25839" y="94"/>
                    <a:pt x="26745" y="-132"/>
                    <a:pt x="27650" y="9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305" name="文本框 304"/>
            <p:cNvSpPr txBox="1"/>
            <p:nvPr/>
          </p:nvSpPr>
          <p:spPr>
            <a:xfrm>
              <a:off x="6313930" y="1934359"/>
              <a:ext cx="30120" cy="11305"/>
            </a:xfrm>
            <a:custGeom>
              <a:avLst/>
              <a:gdLst/>
              <a:ahLst/>
              <a:cxnLst/>
              <a:rect l="l" t="t" r="r" b="b"/>
              <a:pathLst>
                <a:path w="30120" h="11305">
                  <a:moveTo>
                    <a:pt x="0" y="0"/>
                  </a:moveTo>
                  <a:cubicBezTo>
                    <a:pt x="10191" y="2940"/>
                    <a:pt x="20382" y="7010"/>
                    <a:pt x="30120" y="11305"/>
                  </a:cubicBezTo>
                  <a:cubicBezTo>
                    <a:pt x="21967" y="8366"/>
                    <a:pt x="13588" y="5201"/>
                    <a:pt x="5436" y="2262"/>
                  </a:cubicBezTo>
                  <a:cubicBezTo>
                    <a:pt x="3624" y="1583"/>
                    <a:pt x="1812" y="679"/>
                    <a:pt x="0"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306" name="文本框 305"/>
            <p:cNvSpPr txBox="1"/>
            <p:nvPr/>
          </p:nvSpPr>
          <p:spPr>
            <a:xfrm>
              <a:off x="6269091" y="2104840"/>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307" name="文本框 306"/>
            <p:cNvSpPr txBox="1"/>
            <p:nvPr/>
          </p:nvSpPr>
          <p:spPr>
            <a:xfrm>
              <a:off x="6168672" y="1824220"/>
              <a:ext cx="85767" cy="67477"/>
            </a:xfrm>
            <a:custGeom>
              <a:avLst/>
              <a:gdLst/>
              <a:ahLst/>
              <a:cxnLst/>
              <a:rect l="l" t="t" r="r" b="b"/>
              <a:pathLst>
                <a:path w="85767" h="67477">
                  <a:moveTo>
                    <a:pt x="55880" y="0"/>
                  </a:moveTo>
                  <a:lnTo>
                    <a:pt x="85767" y="0"/>
                  </a:lnTo>
                  <a:lnTo>
                    <a:pt x="85767" y="64803"/>
                  </a:lnTo>
                  <a:lnTo>
                    <a:pt x="61694" y="58814"/>
                  </a:lnTo>
                  <a:cubicBezTo>
                    <a:pt x="60789" y="58588"/>
                    <a:pt x="59883" y="58814"/>
                    <a:pt x="58977" y="59040"/>
                  </a:cubicBezTo>
                  <a:lnTo>
                    <a:pt x="34044" y="67477"/>
                  </a:lnTo>
                  <a:lnTo>
                    <a:pt x="33905" y="65926"/>
                  </a:lnTo>
                  <a:cubicBezTo>
                    <a:pt x="33152" y="62745"/>
                    <a:pt x="31080" y="60338"/>
                    <a:pt x="27689" y="58706"/>
                  </a:cubicBezTo>
                  <a:cubicBezTo>
                    <a:pt x="24299" y="57073"/>
                    <a:pt x="16743" y="56257"/>
                    <a:pt x="5023" y="56257"/>
                  </a:cubicBezTo>
                  <a:lnTo>
                    <a:pt x="0" y="56257"/>
                  </a:lnTo>
                  <a:lnTo>
                    <a:pt x="0" y="32555"/>
                  </a:lnTo>
                  <a:cubicBezTo>
                    <a:pt x="24529" y="27276"/>
                    <a:pt x="43156" y="16424"/>
                    <a:pt x="55880"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308" name="文本框 307"/>
            <p:cNvSpPr txBox="1"/>
            <p:nvPr/>
          </p:nvSpPr>
          <p:spPr>
            <a:xfrm>
              <a:off x="5952731" y="1889022"/>
              <a:ext cx="589166" cy="438798"/>
            </a:xfrm>
            <a:custGeom>
              <a:avLst/>
              <a:gdLst/>
              <a:ahLst/>
              <a:cxnLst/>
              <a:rect l="l" t="t" r="r" b="b"/>
              <a:pathLst>
                <a:path w="589166" h="438798">
                  <a:moveTo>
                    <a:pt x="301707" y="0"/>
                  </a:moveTo>
                  <a:lnTo>
                    <a:pt x="321143" y="4836"/>
                  </a:lnTo>
                  <a:cubicBezTo>
                    <a:pt x="335325" y="10065"/>
                    <a:pt x="349196" y="16396"/>
                    <a:pt x="362784" y="22274"/>
                  </a:cubicBezTo>
                  <a:cubicBezTo>
                    <a:pt x="392903" y="35162"/>
                    <a:pt x="422796" y="46467"/>
                    <a:pt x="454727" y="54154"/>
                  </a:cubicBezTo>
                  <a:cubicBezTo>
                    <a:pt x="481903" y="60938"/>
                    <a:pt x="509757" y="66590"/>
                    <a:pt x="536253" y="75634"/>
                  </a:cubicBezTo>
                  <a:cubicBezTo>
                    <a:pt x="553464" y="81512"/>
                    <a:pt x="577469" y="87618"/>
                    <a:pt x="588113" y="103444"/>
                  </a:cubicBezTo>
                  <a:cubicBezTo>
                    <a:pt x="590151" y="106384"/>
                    <a:pt x="589019" y="110002"/>
                    <a:pt x="586527" y="112037"/>
                  </a:cubicBezTo>
                  <a:cubicBezTo>
                    <a:pt x="586527" y="115427"/>
                    <a:pt x="584715" y="118819"/>
                    <a:pt x="580866" y="120402"/>
                  </a:cubicBezTo>
                  <a:cubicBezTo>
                    <a:pt x="555050" y="130124"/>
                    <a:pt x="530138" y="141655"/>
                    <a:pt x="505228" y="153639"/>
                  </a:cubicBezTo>
                  <a:cubicBezTo>
                    <a:pt x="528780" y="186198"/>
                    <a:pt x="516325" y="324345"/>
                    <a:pt x="515192" y="346278"/>
                  </a:cubicBezTo>
                  <a:cubicBezTo>
                    <a:pt x="515192" y="346278"/>
                    <a:pt x="515192" y="346504"/>
                    <a:pt x="515192" y="346504"/>
                  </a:cubicBezTo>
                  <a:cubicBezTo>
                    <a:pt x="515419" y="346730"/>
                    <a:pt x="515645" y="346956"/>
                    <a:pt x="515872" y="347181"/>
                  </a:cubicBezTo>
                  <a:cubicBezTo>
                    <a:pt x="534441" y="376123"/>
                    <a:pt x="549161" y="457971"/>
                    <a:pt x="488470" y="434683"/>
                  </a:cubicBezTo>
                  <a:cubicBezTo>
                    <a:pt x="446575" y="418630"/>
                    <a:pt x="460388" y="350347"/>
                    <a:pt x="498661" y="339268"/>
                  </a:cubicBezTo>
                  <a:cubicBezTo>
                    <a:pt x="501831" y="279577"/>
                    <a:pt x="505907" y="218304"/>
                    <a:pt x="491188" y="160196"/>
                  </a:cubicBezTo>
                  <a:cubicBezTo>
                    <a:pt x="468994" y="170823"/>
                    <a:pt x="446575" y="181449"/>
                    <a:pt x="423701" y="190945"/>
                  </a:cubicBezTo>
                  <a:cubicBezTo>
                    <a:pt x="395167" y="202703"/>
                    <a:pt x="363463" y="211974"/>
                    <a:pt x="337420" y="228478"/>
                  </a:cubicBezTo>
                  <a:cubicBezTo>
                    <a:pt x="323152" y="237296"/>
                    <a:pt x="311151" y="245662"/>
                    <a:pt x="295072" y="244080"/>
                  </a:cubicBezTo>
                  <a:cubicBezTo>
                    <a:pt x="293487" y="248150"/>
                    <a:pt x="289183" y="251088"/>
                    <a:pt x="284202" y="248150"/>
                  </a:cubicBezTo>
                  <a:cubicBezTo>
                    <a:pt x="229851" y="214686"/>
                    <a:pt x="166668" y="201798"/>
                    <a:pt x="110732" y="171953"/>
                  </a:cubicBezTo>
                  <a:cubicBezTo>
                    <a:pt x="89897" y="160875"/>
                    <a:pt x="69969" y="148665"/>
                    <a:pt x="49134" y="137586"/>
                  </a:cubicBezTo>
                  <a:cubicBezTo>
                    <a:pt x="34868" y="130124"/>
                    <a:pt x="15618" y="126281"/>
                    <a:pt x="2483" y="117689"/>
                  </a:cubicBezTo>
                  <a:cubicBezTo>
                    <a:pt x="218" y="116332"/>
                    <a:pt x="-914" y="112715"/>
                    <a:pt x="898" y="110454"/>
                  </a:cubicBezTo>
                  <a:cubicBezTo>
                    <a:pt x="-235" y="107967"/>
                    <a:pt x="218" y="104801"/>
                    <a:pt x="3389" y="103444"/>
                  </a:cubicBezTo>
                  <a:cubicBezTo>
                    <a:pt x="54343" y="81286"/>
                    <a:pt x="109373" y="68172"/>
                    <a:pt x="159195" y="43301"/>
                  </a:cubicBezTo>
                  <a:cubicBezTo>
                    <a:pt x="177765" y="34031"/>
                    <a:pt x="196335" y="23461"/>
                    <a:pt x="215442" y="14361"/>
                  </a:cubicBezTo>
                  <a:lnTo>
                    <a:pt x="249984" y="2674"/>
                  </a:lnTo>
                  <a:lnTo>
                    <a:pt x="250692" y="10604"/>
                  </a:lnTo>
                  <a:cubicBezTo>
                    <a:pt x="250881" y="15334"/>
                    <a:pt x="250975" y="21634"/>
                    <a:pt x="250975" y="29503"/>
                  </a:cubicBezTo>
                  <a:lnTo>
                    <a:pt x="250975" y="138501"/>
                  </a:lnTo>
                  <a:lnTo>
                    <a:pt x="301707" y="138501"/>
                  </a:lnTo>
                  <a:lnTo>
                    <a:pt x="301707" y="0"/>
                  </a:lnTo>
                  <a:close/>
                  <a:moveTo>
                    <a:pt x="361198" y="45336"/>
                  </a:moveTo>
                  <a:cubicBezTo>
                    <a:pt x="363010" y="46015"/>
                    <a:pt x="364822" y="46919"/>
                    <a:pt x="366634" y="47598"/>
                  </a:cubicBezTo>
                  <a:cubicBezTo>
                    <a:pt x="374786" y="50537"/>
                    <a:pt x="383165" y="53702"/>
                    <a:pt x="391318" y="56641"/>
                  </a:cubicBezTo>
                  <a:cubicBezTo>
                    <a:pt x="381580" y="52346"/>
                    <a:pt x="371389" y="48276"/>
                    <a:pt x="361198" y="45336"/>
                  </a:cubicBezTo>
                  <a:close/>
                  <a:moveTo>
                    <a:pt x="326550" y="215817"/>
                  </a:moveTo>
                  <a:cubicBezTo>
                    <a:pt x="325417" y="216269"/>
                    <a:pt x="324285" y="216495"/>
                    <a:pt x="323152" y="216947"/>
                  </a:cubicBezTo>
                  <a:cubicBezTo>
                    <a:pt x="320889" y="218530"/>
                    <a:pt x="318624" y="220113"/>
                    <a:pt x="316359" y="221470"/>
                  </a:cubicBezTo>
                  <a:cubicBezTo>
                    <a:pt x="316359" y="221696"/>
                    <a:pt x="316359" y="222148"/>
                    <a:pt x="316359" y="222374"/>
                  </a:cubicBezTo>
                  <a:cubicBezTo>
                    <a:pt x="319756" y="220113"/>
                    <a:pt x="323152" y="217852"/>
                    <a:pt x="326550" y="21581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309" name="文本框 308"/>
            <p:cNvSpPr txBox="1"/>
            <p:nvPr/>
          </p:nvSpPr>
          <p:spPr>
            <a:xfrm>
              <a:off x="6059290" y="2098831"/>
              <a:ext cx="340535" cy="187898"/>
            </a:xfrm>
            <a:custGeom>
              <a:avLst/>
              <a:gdLst/>
              <a:ahLst/>
              <a:cxnLst/>
              <a:rect l="l" t="t" r="r" b="b"/>
              <a:pathLst>
                <a:path w="340535" h="187898">
                  <a:moveTo>
                    <a:pt x="323229" y="1047"/>
                  </a:moveTo>
                  <a:cubicBezTo>
                    <a:pt x="325267" y="1047"/>
                    <a:pt x="327532" y="2177"/>
                    <a:pt x="328663" y="3986"/>
                  </a:cubicBezTo>
                  <a:cubicBezTo>
                    <a:pt x="335005" y="14839"/>
                    <a:pt x="332061" y="30666"/>
                    <a:pt x="332740" y="42875"/>
                  </a:cubicBezTo>
                  <a:cubicBezTo>
                    <a:pt x="333420" y="59832"/>
                    <a:pt x="334099" y="76562"/>
                    <a:pt x="335005" y="93520"/>
                  </a:cubicBezTo>
                  <a:cubicBezTo>
                    <a:pt x="336817" y="119973"/>
                    <a:pt x="347007" y="151852"/>
                    <a:pt x="334099" y="176722"/>
                  </a:cubicBezTo>
                  <a:cubicBezTo>
                    <a:pt x="333873" y="179662"/>
                    <a:pt x="332287" y="182601"/>
                    <a:pt x="329569" y="183506"/>
                  </a:cubicBezTo>
                  <a:cubicBezTo>
                    <a:pt x="326853" y="186444"/>
                    <a:pt x="322323" y="185992"/>
                    <a:pt x="320284" y="183506"/>
                  </a:cubicBezTo>
                  <a:cubicBezTo>
                    <a:pt x="296053" y="181697"/>
                    <a:pt x="272501" y="177853"/>
                    <a:pt x="247816" y="178531"/>
                  </a:cubicBezTo>
                  <a:cubicBezTo>
                    <a:pt x="218602" y="179436"/>
                    <a:pt x="189615" y="181923"/>
                    <a:pt x="160627" y="183280"/>
                  </a:cubicBezTo>
                  <a:cubicBezTo>
                    <a:pt x="130281" y="184635"/>
                    <a:pt x="99935" y="187349"/>
                    <a:pt x="69815" y="187575"/>
                  </a:cubicBezTo>
                  <a:cubicBezTo>
                    <a:pt x="53736" y="187575"/>
                    <a:pt x="29052" y="190062"/>
                    <a:pt x="13426" y="181245"/>
                  </a:cubicBezTo>
                  <a:cubicBezTo>
                    <a:pt x="12067" y="181245"/>
                    <a:pt x="10481" y="180792"/>
                    <a:pt x="9122" y="179436"/>
                  </a:cubicBezTo>
                  <a:cubicBezTo>
                    <a:pt x="-6730" y="164513"/>
                    <a:pt x="2555" y="129243"/>
                    <a:pt x="4141" y="110251"/>
                  </a:cubicBezTo>
                  <a:cubicBezTo>
                    <a:pt x="6858" y="75884"/>
                    <a:pt x="970" y="41518"/>
                    <a:pt x="2555" y="7152"/>
                  </a:cubicBezTo>
                  <a:cubicBezTo>
                    <a:pt x="2782" y="4438"/>
                    <a:pt x="4594" y="2630"/>
                    <a:pt x="6858" y="1951"/>
                  </a:cubicBezTo>
                  <a:cubicBezTo>
                    <a:pt x="8443" y="821"/>
                    <a:pt x="10934" y="368"/>
                    <a:pt x="13426" y="1499"/>
                  </a:cubicBezTo>
                  <a:cubicBezTo>
                    <a:pt x="43092" y="15065"/>
                    <a:pt x="72306" y="29535"/>
                    <a:pt x="103106" y="40387"/>
                  </a:cubicBezTo>
                  <a:cubicBezTo>
                    <a:pt x="127337" y="48980"/>
                    <a:pt x="158589" y="62771"/>
                    <a:pt x="184633" y="60284"/>
                  </a:cubicBezTo>
                  <a:cubicBezTo>
                    <a:pt x="230151" y="55762"/>
                    <a:pt x="279295" y="28631"/>
                    <a:pt x="315529" y="1499"/>
                  </a:cubicBezTo>
                  <a:cubicBezTo>
                    <a:pt x="318020" y="-535"/>
                    <a:pt x="320964" y="-309"/>
                    <a:pt x="323229" y="104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grpSp>
      <p:cxnSp>
        <p:nvCxnSpPr>
          <p:cNvPr id="310" name="直接连接符 309"/>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11" name="标题 1"/>
          <p:cNvSpPr>
            <a:spLocks noGrp="1"/>
          </p:cNvSpPr>
          <p:nvPr>
            <p:ph type="title"/>
          </p:nvPr>
        </p:nvSpPr>
        <p:spPr>
          <a:xfrm>
            <a:off x="1363494" y="452186"/>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9" name="图片 78"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80" name="矩形 79"/>
          <p:cNvSpPr/>
          <p:nvPr userDrawn="1"/>
        </p:nvSpPr>
        <p:spPr>
          <a:xfrm>
            <a:off x="127" y="-67670"/>
            <a:ext cx="12205072" cy="692566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660400" y="1838418"/>
            <a:ext cx="4887039" cy="3503077"/>
            <a:chOff x="5944827" y="1962468"/>
            <a:chExt cx="4887039" cy="3503077"/>
          </a:xfrm>
        </p:grpSpPr>
        <p:sp>
          <p:nvSpPr>
            <p:cNvPr id="107" name="îšlïḋé"/>
            <p:cNvSpPr/>
            <p:nvPr/>
          </p:nvSpPr>
          <p:spPr bwMode="auto">
            <a:xfrm>
              <a:off x="5944827" y="2054959"/>
              <a:ext cx="4887039" cy="3410586"/>
            </a:xfrm>
            <a:prstGeom prst="rect">
              <a:avLst/>
            </a:prstGeom>
            <a:solidFill>
              <a:srgbClr val="ECEDF0"/>
            </a:solidFill>
            <a:ln>
              <a:noFill/>
            </a:ln>
          </p:spPr>
          <p:txBody>
            <a:bodyPr wrap="square" lIns="90000" tIns="46800" rIns="90000" bIns="46800" rtlCol="0">
              <a:normAutofit/>
            </a:bodyPr>
            <a:lstStyle/>
            <a:p>
              <a:pPr algn="ctr">
                <a:lnSpc>
                  <a:spcPct val="150000"/>
                </a:lnSpc>
              </a:pPr>
              <a:endParaRPr lang="en-US" altLang="zh-CN" dirty="0">
                <a:solidFill>
                  <a:schemeClr val="bg1"/>
                </a:solidFill>
              </a:endParaRPr>
            </a:p>
          </p:txBody>
        </p:sp>
        <p:sp>
          <p:nvSpPr>
            <p:cNvPr id="115" name="直角三角形 114"/>
            <p:cNvSpPr/>
            <p:nvPr/>
          </p:nvSpPr>
          <p:spPr>
            <a:xfrm rot="18900000" flipH="1" flipV="1">
              <a:off x="6705138" y="1962468"/>
              <a:ext cx="603445" cy="570854"/>
            </a:xfrm>
            <a:prstGeom prst="rtTriangle">
              <a:avLst/>
            </a:prstGeom>
            <a:solidFill>
              <a:srgbClr val="EC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矩形 94"/>
          <p:cNvSpPr/>
          <p:nvPr/>
        </p:nvSpPr>
        <p:spPr>
          <a:xfrm>
            <a:off x="827790" y="2892108"/>
            <a:ext cx="1592443"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îšlïḋé"/>
          <p:cNvSpPr/>
          <p:nvPr/>
        </p:nvSpPr>
        <p:spPr bwMode="auto">
          <a:xfrm>
            <a:off x="741342" y="2015396"/>
            <a:ext cx="4936224" cy="3410586"/>
          </a:xfrm>
          <a:prstGeom prst="rect">
            <a:avLst/>
          </a:prstGeom>
          <a:solidFill>
            <a:schemeClr val="accent1"/>
          </a:solidFill>
          <a:ln>
            <a:noFill/>
          </a:ln>
        </p:spPr>
        <p:txBody>
          <a:bodyPr wrap="square" lIns="0" tIns="46800" rIns="90000" bIns="46800" rtlCol="0">
            <a:normAutofit/>
          </a:bodyPr>
          <a:lstStyle/>
          <a:p>
            <a:pPr algn="ctr">
              <a:lnSpc>
                <a:spcPct val="150000"/>
              </a:lnSpc>
            </a:pPr>
            <a:endParaRPr lang="en-US" altLang="zh-CN" dirty="0">
              <a:solidFill>
                <a:schemeClr val="bg1"/>
              </a:solidFill>
            </a:endParaRPr>
          </a:p>
        </p:txBody>
      </p:sp>
      <p:sp>
        <p:nvSpPr>
          <p:cNvPr id="103" name="直角三角形 102"/>
          <p:cNvSpPr/>
          <p:nvPr/>
        </p:nvSpPr>
        <p:spPr>
          <a:xfrm rot="18900000" flipH="1" flipV="1">
            <a:off x="1420873" y="1946103"/>
            <a:ext cx="603445" cy="57085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933022" y="2668331"/>
            <a:ext cx="2154814"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6" name="组合 115"/>
          <p:cNvGrpSpPr/>
          <p:nvPr userDrawn="1"/>
        </p:nvGrpSpPr>
        <p:grpSpPr>
          <a:xfrm>
            <a:off x="5930208" y="3466381"/>
            <a:ext cx="492147" cy="623205"/>
            <a:chOff x="4382687" y="2654920"/>
            <a:chExt cx="492147" cy="623205"/>
          </a:xfrm>
        </p:grpSpPr>
        <p:sp>
          <p:nvSpPr>
            <p:cNvPr id="117" name="Rectangle 89"/>
            <p:cNvSpPr/>
            <p:nvPr/>
          </p:nvSpPr>
          <p:spPr>
            <a:xfrm flipH="1">
              <a:off x="4382687" y="2667481"/>
              <a:ext cx="319692" cy="610644"/>
            </a:xfrm>
            <a:custGeom>
              <a:avLst/>
              <a:gdLst>
                <a:gd name="T0" fmla="*/ 357 w 3581"/>
                <a:gd name="T1" fmla="*/ 3423 h 6849"/>
                <a:gd name="T2" fmla="*/ 3527 w 3581"/>
                <a:gd name="T3" fmla="*/ 253 h 6849"/>
                <a:gd name="T4" fmla="*/ 3524 w 3581"/>
                <a:gd name="T5" fmla="*/ 52 h 6849"/>
                <a:gd name="T6" fmla="*/ 3326 w 3581"/>
                <a:gd name="T7" fmla="*/ 52 h 6849"/>
                <a:gd name="T8" fmla="*/ 55 w 3581"/>
                <a:gd name="T9" fmla="*/ 3324 h 6849"/>
                <a:gd name="T10" fmla="*/ 55 w 3581"/>
                <a:gd name="T11" fmla="*/ 3524 h 6849"/>
                <a:gd name="T12" fmla="*/ 3326 w 3581"/>
                <a:gd name="T13" fmla="*/ 6795 h 6849"/>
                <a:gd name="T14" fmla="*/ 3527 w 3581"/>
                <a:gd name="T15" fmla="*/ 6792 h 6849"/>
                <a:gd name="T16" fmla="*/ 3527 w 3581"/>
                <a:gd name="T17" fmla="*/ 6595 h 6849"/>
                <a:gd name="T18" fmla="*/ 357 w 3581"/>
                <a:gd name="T19" fmla="*/ 3423 h 6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1" h="6849">
                  <a:moveTo>
                    <a:pt x="357" y="3423"/>
                  </a:moveTo>
                  <a:lnTo>
                    <a:pt x="3527" y="253"/>
                  </a:lnTo>
                  <a:cubicBezTo>
                    <a:pt x="3581" y="196"/>
                    <a:pt x="3579" y="107"/>
                    <a:pt x="3524" y="52"/>
                  </a:cubicBezTo>
                  <a:cubicBezTo>
                    <a:pt x="3468" y="0"/>
                    <a:pt x="3382" y="0"/>
                    <a:pt x="3326" y="52"/>
                  </a:cubicBezTo>
                  <a:lnTo>
                    <a:pt x="55" y="3324"/>
                  </a:lnTo>
                  <a:cubicBezTo>
                    <a:pt x="0" y="3379"/>
                    <a:pt x="0" y="3469"/>
                    <a:pt x="55" y="3524"/>
                  </a:cubicBezTo>
                  <a:lnTo>
                    <a:pt x="3326" y="6795"/>
                  </a:lnTo>
                  <a:cubicBezTo>
                    <a:pt x="3383" y="6849"/>
                    <a:pt x="3473" y="6848"/>
                    <a:pt x="3527" y="6792"/>
                  </a:cubicBezTo>
                  <a:cubicBezTo>
                    <a:pt x="3579" y="6737"/>
                    <a:pt x="3579" y="6650"/>
                    <a:pt x="3527" y="6595"/>
                  </a:cubicBezTo>
                  <a:lnTo>
                    <a:pt x="357" y="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8" name="Rectangle 89"/>
            <p:cNvSpPr/>
            <p:nvPr/>
          </p:nvSpPr>
          <p:spPr>
            <a:xfrm flipH="1">
              <a:off x="4555142" y="2654920"/>
              <a:ext cx="319692" cy="610644"/>
            </a:xfrm>
            <a:custGeom>
              <a:avLst/>
              <a:gdLst>
                <a:gd name="T0" fmla="*/ 357 w 3581"/>
                <a:gd name="T1" fmla="*/ 3423 h 6849"/>
                <a:gd name="T2" fmla="*/ 3527 w 3581"/>
                <a:gd name="T3" fmla="*/ 253 h 6849"/>
                <a:gd name="T4" fmla="*/ 3524 w 3581"/>
                <a:gd name="T5" fmla="*/ 52 h 6849"/>
                <a:gd name="T6" fmla="*/ 3326 w 3581"/>
                <a:gd name="T7" fmla="*/ 52 h 6849"/>
                <a:gd name="T8" fmla="*/ 55 w 3581"/>
                <a:gd name="T9" fmla="*/ 3324 h 6849"/>
                <a:gd name="T10" fmla="*/ 55 w 3581"/>
                <a:gd name="T11" fmla="*/ 3524 h 6849"/>
                <a:gd name="T12" fmla="*/ 3326 w 3581"/>
                <a:gd name="T13" fmla="*/ 6795 h 6849"/>
                <a:gd name="T14" fmla="*/ 3527 w 3581"/>
                <a:gd name="T15" fmla="*/ 6792 h 6849"/>
                <a:gd name="T16" fmla="*/ 3527 w 3581"/>
                <a:gd name="T17" fmla="*/ 6595 h 6849"/>
                <a:gd name="T18" fmla="*/ 357 w 3581"/>
                <a:gd name="T19" fmla="*/ 3423 h 6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1" h="6849">
                  <a:moveTo>
                    <a:pt x="357" y="3423"/>
                  </a:moveTo>
                  <a:lnTo>
                    <a:pt x="3527" y="253"/>
                  </a:lnTo>
                  <a:cubicBezTo>
                    <a:pt x="3581" y="196"/>
                    <a:pt x="3579" y="107"/>
                    <a:pt x="3524" y="52"/>
                  </a:cubicBezTo>
                  <a:cubicBezTo>
                    <a:pt x="3468" y="0"/>
                    <a:pt x="3382" y="0"/>
                    <a:pt x="3326" y="52"/>
                  </a:cubicBezTo>
                  <a:lnTo>
                    <a:pt x="55" y="3324"/>
                  </a:lnTo>
                  <a:cubicBezTo>
                    <a:pt x="0" y="3379"/>
                    <a:pt x="0" y="3469"/>
                    <a:pt x="55" y="3524"/>
                  </a:cubicBezTo>
                  <a:lnTo>
                    <a:pt x="3326" y="6795"/>
                  </a:lnTo>
                  <a:cubicBezTo>
                    <a:pt x="3383" y="6849"/>
                    <a:pt x="3473" y="6848"/>
                    <a:pt x="3527" y="6792"/>
                  </a:cubicBezTo>
                  <a:cubicBezTo>
                    <a:pt x="3579" y="6737"/>
                    <a:pt x="3579" y="6650"/>
                    <a:pt x="3527" y="6595"/>
                  </a:cubicBezTo>
                  <a:lnTo>
                    <a:pt x="357" y="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文本占位符 5"/>
          <p:cNvSpPr>
            <a:spLocks noGrp="1"/>
          </p:cNvSpPr>
          <p:nvPr>
            <p:ph type="body" sz="quarter" idx="10" hasCustomPrompt="1"/>
          </p:nvPr>
        </p:nvSpPr>
        <p:spPr>
          <a:xfrm>
            <a:off x="7014219" y="1762751"/>
            <a:ext cx="4456712" cy="2678546"/>
          </a:xfrm>
        </p:spPr>
        <p:txBody>
          <a:bodyPr lIns="0">
            <a:normAutofit/>
          </a:bodyPr>
          <a:lstStyle>
            <a:lvl1pPr marL="0" indent="0" algn="l" defTabSz="914400" rtl="0" eaLnBrk="1" latinLnBrk="0" hangingPunct="1">
              <a:lnSpc>
                <a:spcPct val="130000"/>
              </a:lnSpc>
              <a:spcBef>
                <a:spcPct val="0"/>
              </a:spcBef>
              <a:buNone/>
              <a:defRPr lang="zh-CN" altLang="en-US" sz="1800" b="0" kern="1200" dirty="0" smtClean="0">
                <a:solidFill>
                  <a:schemeClr val="tx1"/>
                </a:solidFill>
                <a:latin typeface="+mn-lt"/>
                <a:ea typeface="+mn-ea"/>
                <a:cs typeface="+mn-cs"/>
              </a:defRPr>
            </a:lvl1pPr>
          </a:lstStyle>
          <a:p>
            <a:pPr lvl="0"/>
            <a:r>
              <a:rPr lang="zh-CN" altLang="en-US" dirty="0"/>
              <a:t>编辑母版文本样式</a:t>
            </a:r>
          </a:p>
        </p:txBody>
      </p:sp>
      <p:sp>
        <p:nvSpPr>
          <p:cNvPr id="135" name="文本占位符 5"/>
          <p:cNvSpPr>
            <a:spLocks noGrp="1"/>
          </p:cNvSpPr>
          <p:nvPr>
            <p:ph type="body" sz="quarter" idx="11" hasCustomPrompt="1"/>
          </p:nvPr>
        </p:nvSpPr>
        <p:spPr>
          <a:xfrm>
            <a:off x="958564" y="2887049"/>
            <a:ext cx="4483699" cy="2281399"/>
          </a:xfrm>
        </p:spPr>
        <p:txBody>
          <a:bodyPr lIns="0">
            <a:normAutofit/>
          </a:bodyPr>
          <a:lstStyle>
            <a:lvl1pPr marL="0" indent="0" algn="l" defTabSz="914400" rtl="0" eaLnBrk="1" latinLnBrk="0" hangingPunct="1">
              <a:lnSpc>
                <a:spcPct val="130000"/>
              </a:lnSpc>
              <a:spcBef>
                <a:spcPct val="0"/>
              </a:spcBef>
              <a:buNone/>
              <a:defRPr lang="zh-CN" altLang="en-US" sz="1800" b="0" kern="1200" dirty="0" smtClean="0">
                <a:solidFill>
                  <a:schemeClr val="bg1"/>
                </a:solidFill>
                <a:latin typeface="+mn-lt"/>
                <a:ea typeface="+mn-ea"/>
                <a:cs typeface="+mn-cs"/>
              </a:defRPr>
            </a:lvl1pPr>
          </a:lstStyle>
          <a:p>
            <a:pPr lvl="0"/>
            <a:r>
              <a:rPr lang="zh-CN" altLang="en-US" dirty="0"/>
              <a:t>编辑母版文本样式</a:t>
            </a:r>
          </a:p>
        </p:txBody>
      </p:sp>
      <p:sp>
        <p:nvSpPr>
          <p:cNvPr id="70" name="文本占位符 69"/>
          <p:cNvSpPr>
            <a:spLocks noGrp="1"/>
          </p:cNvSpPr>
          <p:nvPr>
            <p:ph type="body" sz="quarter" idx="12" hasCustomPrompt="1"/>
          </p:nvPr>
        </p:nvSpPr>
        <p:spPr>
          <a:xfrm>
            <a:off x="933022" y="2203322"/>
            <a:ext cx="4509241" cy="519113"/>
          </a:xfrm>
        </p:spPr>
        <p:txBody>
          <a:bodyPr lIns="0">
            <a:normAutofit/>
          </a:bodyPr>
          <a:lstStyle>
            <a:lvl1pPr marL="0" indent="0" algn="l" defTabSz="914400" rtl="0" eaLnBrk="1" latinLnBrk="0" hangingPunct="1">
              <a:lnSpc>
                <a:spcPct val="100000"/>
              </a:lnSpc>
              <a:spcBef>
                <a:spcPct val="0"/>
              </a:spcBef>
              <a:buNone/>
              <a:defRPr lang="zh-CN" altLang="en-US" sz="2400" b="1" kern="1200" dirty="0" smtClean="0">
                <a:solidFill>
                  <a:schemeClr val="bg1"/>
                </a:solidFill>
                <a:latin typeface="+mn-lt"/>
                <a:ea typeface="+mn-ea"/>
                <a:cs typeface="+mn-cs"/>
              </a:defRPr>
            </a:lvl1pPr>
            <a:lvl2pPr marL="457200" indent="0">
              <a:buNone/>
              <a:defRPr/>
            </a:lvl2pPr>
          </a:lstStyle>
          <a:p>
            <a:pPr lvl="0"/>
            <a:r>
              <a:rPr lang="zh-CN" altLang="en-US" dirty="0"/>
              <a:t>编辑母版文本样式</a:t>
            </a:r>
          </a:p>
        </p:txBody>
      </p:sp>
      <p:sp>
        <p:nvSpPr>
          <p:cNvPr id="104" name="文本框 103"/>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105" name="矩形 104"/>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grpSp>
        <p:nvGrpSpPr>
          <p:cNvPr id="109"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110" name="îşḷïḑe"/>
            <p:cNvGrpSpPr/>
            <p:nvPr/>
          </p:nvGrpSpPr>
          <p:grpSpPr>
            <a:xfrm>
              <a:off x="2195845" y="2493506"/>
              <a:ext cx="1885155" cy="1889098"/>
              <a:chOff x="1801111" y="2332774"/>
              <a:chExt cx="2180165" cy="2184725"/>
            </a:xfrm>
          </p:grpSpPr>
          <p:sp>
            <p:nvSpPr>
              <p:cNvPr id="124"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7"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8"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9"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0"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1"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2"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3"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4"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5"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6"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7"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8"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9"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0"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1"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2"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3"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4"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5"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6"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11"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193" name="直接连接符 192"/>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31" name="组合 230"/>
          <p:cNvGrpSpPr/>
          <p:nvPr userDrawn="1"/>
        </p:nvGrpSpPr>
        <p:grpSpPr>
          <a:xfrm>
            <a:off x="650074" y="435061"/>
            <a:ext cx="589166" cy="514957"/>
            <a:chOff x="5393525" y="2865426"/>
            <a:chExt cx="589166" cy="514957"/>
          </a:xfrm>
        </p:grpSpPr>
        <p:sp>
          <p:nvSpPr>
            <p:cNvPr id="232" name="文本框 231"/>
            <p:cNvSpPr txBox="1"/>
            <p:nvPr/>
          </p:nvSpPr>
          <p:spPr>
            <a:xfrm>
              <a:off x="5658904" y="2921534"/>
              <a:ext cx="25179" cy="17516"/>
            </a:xfrm>
            <a:custGeom>
              <a:avLst/>
              <a:gdLst/>
              <a:ahLst/>
              <a:cxnLst/>
              <a:rect l="l" t="t" r="r" b="b"/>
              <a:pathLst>
                <a:path w="25179" h="17516">
                  <a:moveTo>
                    <a:pt x="12124" y="0"/>
                  </a:moveTo>
                  <a:cubicBezTo>
                    <a:pt x="16694" y="0"/>
                    <a:pt x="20097" y="1612"/>
                    <a:pt x="22333" y="4837"/>
                  </a:cubicBezTo>
                  <a:lnTo>
                    <a:pt x="25179" y="17277"/>
                  </a:lnTo>
                  <a:lnTo>
                    <a:pt x="12256" y="14062"/>
                  </a:lnTo>
                  <a:cubicBezTo>
                    <a:pt x="11351" y="13836"/>
                    <a:pt x="10445" y="14062"/>
                    <a:pt x="9539" y="14288"/>
                  </a:cubicBezTo>
                  <a:lnTo>
                    <a:pt x="0" y="17516"/>
                  </a:lnTo>
                  <a:lnTo>
                    <a:pt x="1916" y="5358"/>
                  </a:lnTo>
                  <a:cubicBezTo>
                    <a:pt x="4151" y="1786"/>
                    <a:pt x="7554" y="0"/>
                    <a:pt x="12124"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33" name="文本框 232"/>
            <p:cNvSpPr txBox="1"/>
            <p:nvPr/>
          </p:nvSpPr>
          <p:spPr>
            <a:xfrm>
              <a:off x="5603590" y="2919761"/>
              <a:ext cx="135456" cy="191231"/>
            </a:xfrm>
            <a:custGeom>
              <a:avLst/>
              <a:gdLst/>
              <a:ahLst/>
              <a:cxnLst/>
              <a:rect l="l" t="t" r="r" b="b"/>
              <a:pathLst>
                <a:path w="135456" h="191231">
                  <a:moveTo>
                    <a:pt x="80493" y="0"/>
                  </a:moveTo>
                  <a:lnTo>
                    <a:pt x="111079" y="7610"/>
                  </a:lnTo>
                  <a:lnTo>
                    <a:pt x="135456" y="17818"/>
                  </a:lnTo>
                  <a:lnTo>
                    <a:pt x="127322" y="52226"/>
                  </a:lnTo>
                  <a:cubicBezTo>
                    <a:pt x="120425" y="67605"/>
                    <a:pt x="100109" y="100248"/>
                    <a:pt x="66373" y="150155"/>
                  </a:cubicBezTo>
                  <a:lnTo>
                    <a:pt x="132309" y="150155"/>
                  </a:lnTo>
                  <a:lnTo>
                    <a:pt x="132309" y="191231"/>
                  </a:lnTo>
                  <a:lnTo>
                    <a:pt x="0" y="191231"/>
                  </a:lnTo>
                  <a:lnTo>
                    <a:pt x="38" y="156852"/>
                  </a:lnTo>
                  <a:cubicBezTo>
                    <a:pt x="39229" y="92757"/>
                    <a:pt x="62521" y="53094"/>
                    <a:pt x="69912" y="37864"/>
                  </a:cubicBezTo>
                  <a:cubicBezTo>
                    <a:pt x="77304" y="22634"/>
                    <a:pt x="81000" y="10752"/>
                    <a:pt x="81000" y="2219"/>
                  </a:cubicBezTo>
                  <a:lnTo>
                    <a:pt x="8049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34" name="文本框 233"/>
            <p:cNvSpPr txBox="1"/>
            <p:nvPr/>
          </p:nvSpPr>
          <p:spPr>
            <a:xfrm>
              <a:off x="5603590" y="2939050"/>
              <a:ext cx="55314" cy="32044"/>
            </a:xfrm>
            <a:custGeom>
              <a:avLst/>
              <a:gdLst/>
              <a:ahLst/>
              <a:cxnLst/>
              <a:rect l="l" t="t" r="r" b="b"/>
              <a:pathLst>
                <a:path w="55314" h="32044">
                  <a:moveTo>
                    <a:pt x="55314" y="0"/>
                  </a:moveTo>
                  <a:lnTo>
                    <a:pt x="53876" y="9124"/>
                  </a:lnTo>
                  <a:lnTo>
                    <a:pt x="53876" y="32044"/>
                  </a:lnTo>
                  <a:lnTo>
                    <a:pt x="0" y="32044"/>
                  </a:lnTo>
                  <a:lnTo>
                    <a:pt x="0" y="23263"/>
                  </a:lnTo>
                  <a:lnTo>
                    <a:pt x="243" y="19538"/>
                  </a:lnTo>
                  <a:lnTo>
                    <a:pt x="5378" y="16896"/>
                  </a:lnTo>
                  <a:lnTo>
                    <a:pt x="55314"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35" name="文本框 234"/>
            <p:cNvSpPr txBox="1"/>
            <p:nvPr/>
          </p:nvSpPr>
          <p:spPr>
            <a:xfrm>
              <a:off x="5754724" y="298692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36" name="文本框 235"/>
            <p:cNvSpPr txBox="1"/>
            <p:nvPr/>
          </p:nvSpPr>
          <p:spPr>
            <a:xfrm>
              <a:off x="5709885" y="315740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37" name="文本框 236"/>
            <p:cNvSpPr txBox="1"/>
            <p:nvPr/>
          </p:nvSpPr>
          <p:spPr>
            <a:xfrm>
              <a:off x="5603833" y="2865426"/>
              <a:ext cx="137423" cy="74112"/>
            </a:xfrm>
            <a:custGeom>
              <a:avLst/>
              <a:gdLst/>
              <a:ahLst/>
              <a:cxnLst/>
              <a:rect l="l" t="t" r="r" b="b"/>
              <a:pathLst>
                <a:path w="137423" h="74112">
                  <a:moveTo>
                    <a:pt x="64795" y="0"/>
                  </a:moveTo>
                  <a:cubicBezTo>
                    <a:pt x="88707" y="0"/>
                    <a:pt x="106790" y="5928"/>
                    <a:pt x="119043" y="17785"/>
                  </a:cubicBezTo>
                  <a:cubicBezTo>
                    <a:pt x="131297" y="29641"/>
                    <a:pt x="137423" y="44648"/>
                    <a:pt x="137423" y="62805"/>
                  </a:cubicBezTo>
                  <a:lnTo>
                    <a:pt x="135213" y="72153"/>
                  </a:lnTo>
                  <a:lnTo>
                    <a:pt x="110836" y="61945"/>
                  </a:lnTo>
                  <a:lnTo>
                    <a:pt x="80250" y="54335"/>
                  </a:lnTo>
                  <a:lnTo>
                    <a:pt x="77404" y="41895"/>
                  </a:lnTo>
                  <a:cubicBezTo>
                    <a:pt x="75168" y="38670"/>
                    <a:pt x="71765" y="37058"/>
                    <a:pt x="67195" y="37058"/>
                  </a:cubicBezTo>
                  <a:cubicBezTo>
                    <a:pt x="62625" y="37058"/>
                    <a:pt x="59222" y="38844"/>
                    <a:pt x="56987" y="42416"/>
                  </a:cubicBezTo>
                  <a:lnTo>
                    <a:pt x="55071" y="54574"/>
                  </a:lnTo>
                  <a:lnTo>
                    <a:pt x="5135" y="71470"/>
                  </a:lnTo>
                  <a:lnTo>
                    <a:pt x="0" y="74112"/>
                  </a:lnTo>
                  <a:lnTo>
                    <a:pt x="1841" y="45913"/>
                  </a:lnTo>
                  <a:cubicBezTo>
                    <a:pt x="3230" y="38125"/>
                    <a:pt x="6653" y="30460"/>
                    <a:pt x="12110" y="22919"/>
                  </a:cubicBezTo>
                  <a:cubicBezTo>
                    <a:pt x="17567" y="15379"/>
                    <a:pt x="24661" y="9674"/>
                    <a:pt x="33393" y="5804"/>
                  </a:cubicBezTo>
                  <a:cubicBezTo>
                    <a:pt x="42124" y="1934"/>
                    <a:pt x="52591" y="0"/>
                    <a:pt x="64795"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38" name="文本框 237"/>
            <p:cNvSpPr txBox="1"/>
            <p:nvPr/>
          </p:nvSpPr>
          <p:spPr>
            <a:xfrm>
              <a:off x="5393525" y="2935502"/>
              <a:ext cx="589166" cy="444881"/>
            </a:xfrm>
            <a:custGeom>
              <a:avLst/>
              <a:gdLst/>
              <a:ahLst/>
              <a:cxnLst/>
              <a:rect l="l" t="t" r="r" b="b"/>
              <a:pathLst>
                <a:path w="589166" h="444881">
                  <a:moveTo>
                    <a:pt x="277634" y="94"/>
                  </a:moveTo>
                  <a:lnTo>
                    <a:pt x="290557" y="3309"/>
                  </a:lnTo>
                  <a:lnTo>
                    <a:pt x="291064" y="5528"/>
                  </a:lnTo>
                  <a:cubicBezTo>
                    <a:pt x="291064" y="14061"/>
                    <a:pt x="287368" y="25943"/>
                    <a:pt x="279976" y="41173"/>
                  </a:cubicBezTo>
                  <a:cubicBezTo>
                    <a:pt x="272585" y="56403"/>
                    <a:pt x="249293" y="96066"/>
                    <a:pt x="210102" y="160161"/>
                  </a:cubicBezTo>
                  <a:lnTo>
                    <a:pt x="210064" y="194540"/>
                  </a:lnTo>
                  <a:lnTo>
                    <a:pt x="342373" y="194540"/>
                  </a:lnTo>
                  <a:lnTo>
                    <a:pt x="342373" y="153464"/>
                  </a:lnTo>
                  <a:lnTo>
                    <a:pt x="276437" y="153464"/>
                  </a:lnTo>
                  <a:cubicBezTo>
                    <a:pt x="310173" y="103557"/>
                    <a:pt x="330489" y="70914"/>
                    <a:pt x="337386" y="55535"/>
                  </a:cubicBezTo>
                  <a:lnTo>
                    <a:pt x="345520" y="21127"/>
                  </a:lnTo>
                  <a:lnTo>
                    <a:pt x="362784" y="28357"/>
                  </a:lnTo>
                  <a:cubicBezTo>
                    <a:pt x="392903" y="41245"/>
                    <a:pt x="422796" y="52550"/>
                    <a:pt x="454727" y="60238"/>
                  </a:cubicBezTo>
                  <a:cubicBezTo>
                    <a:pt x="481903" y="67021"/>
                    <a:pt x="509757" y="72674"/>
                    <a:pt x="536253" y="81717"/>
                  </a:cubicBezTo>
                  <a:cubicBezTo>
                    <a:pt x="553464" y="87595"/>
                    <a:pt x="577469" y="93701"/>
                    <a:pt x="588113" y="109527"/>
                  </a:cubicBezTo>
                  <a:cubicBezTo>
                    <a:pt x="590151" y="112467"/>
                    <a:pt x="589019" y="116085"/>
                    <a:pt x="586527" y="118120"/>
                  </a:cubicBezTo>
                  <a:cubicBezTo>
                    <a:pt x="586527" y="121511"/>
                    <a:pt x="584715" y="124902"/>
                    <a:pt x="580866" y="126485"/>
                  </a:cubicBezTo>
                  <a:cubicBezTo>
                    <a:pt x="555050" y="136207"/>
                    <a:pt x="530138" y="147738"/>
                    <a:pt x="505228" y="159722"/>
                  </a:cubicBezTo>
                  <a:cubicBezTo>
                    <a:pt x="528780" y="192281"/>
                    <a:pt x="516325" y="330428"/>
                    <a:pt x="515192" y="352361"/>
                  </a:cubicBezTo>
                  <a:cubicBezTo>
                    <a:pt x="515192" y="352361"/>
                    <a:pt x="515192" y="352587"/>
                    <a:pt x="515192" y="352587"/>
                  </a:cubicBezTo>
                  <a:cubicBezTo>
                    <a:pt x="515419" y="352813"/>
                    <a:pt x="515645" y="353039"/>
                    <a:pt x="515872" y="353264"/>
                  </a:cubicBezTo>
                  <a:cubicBezTo>
                    <a:pt x="534441" y="382206"/>
                    <a:pt x="549161" y="464054"/>
                    <a:pt x="488470" y="440766"/>
                  </a:cubicBezTo>
                  <a:cubicBezTo>
                    <a:pt x="446575" y="424713"/>
                    <a:pt x="460388" y="356430"/>
                    <a:pt x="498661" y="345351"/>
                  </a:cubicBezTo>
                  <a:cubicBezTo>
                    <a:pt x="501831" y="285660"/>
                    <a:pt x="505907" y="224387"/>
                    <a:pt x="491188" y="166279"/>
                  </a:cubicBezTo>
                  <a:cubicBezTo>
                    <a:pt x="468994" y="176906"/>
                    <a:pt x="446575" y="187532"/>
                    <a:pt x="423701" y="197028"/>
                  </a:cubicBezTo>
                  <a:cubicBezTo>
                    <a:pt x="395167" y="208786"/>
                    <a:pt x="363463" y="218057"/>
                    <a:pt x="337420" y="234561"/>
                  </a:cubicBezTo>
                  <a:cubicBezTo>
                    <a:pt x="323152" y="243379"/>
                    <a:pt x="311151" y="251745"/>
                    <a:pt x="295072" y="250163"/>
                  </a:cubicBezTo>
                  <a:cubicBezTo>
                    <a:pt x="293487" y="254233"/>
                    <a:pt x="289183" y="257171"/>
                    <a:pt x="284202" y="254233"/>
                  </a:cubicBezTo>
                  <a:cubicBezTo>
                    <a:pt x="229851" y="220769"/>
                    <a:pt x="166668" y="207881"/>
                    <a:pt x="110732" y="178036"/>
                  </a:cubicBezTo>
                  <a:cubicBezTo>
                    <a:pt x="89897" y="166958"/>
                    <a:pt x="69969" y="154748"/>
                    <a:pt x="49134" y="143669"/>
                  </a:cubicBezTo>
                  <a:cubicBezTo>
                    <a:pt x="34868" y="136207"/>
                    <a:pt x="15618" y="132364"/>
                    <a:pt x="2483" y="123772"/>
                  </a:cubicBezTo>
                  <a:cubicBezTo>
                    <a:pt x="218" y="122415"/>
                    <a:pt x="-914" y="118798"/>
                    <a:pt x="898" y="116537"/>
                  </a:cubicBezTo>
                  <a:cubicBezTo>
                    <a:pt x="-235" y="114050"/>
                    <a:pt x="218" y="110884"/>
                    <a:pt x="3389" y="109527"/>
                  </a:cubicBezTo>
                  <a:cubicBezTo>
                    <a:pt x="54343" y="87369"/>
                    <a:pt x="109373" y="74255"/>
                    <a:pt x="159195" y="49384"/>
                  </a:cubicBezTo>
                  <a:lnTo>
                    <a:pt x="210307" y="23086"/>
                  </a:lnTo>
                  <a:lnTo>
                    <a:pt x="210064" y="26811"/>
                  </a:lnTo>
                  <a:lnTo>
                    <a:pt x="210064" y="35592"/>
                  </a:lnTo>
                  <a:lnTo>
                    <a:pt x="263940" y="35592"/>
                  </a:lnTo>
                  <a:lnTo>
                    <a:pt x="263940" y="12672"/>
                  </a:lnTo>
                  <a:lnTo>
                    <a:pt x="265378" y="3548"/>
                  </a:lnTo>
                  <a:lnTo>
                    <a:pt x="274917" y="320"/>
                  </a:lnTo>
                  <a:cubicBezTo>
                    <a:pt x="275823" y="94"/>
                    <a:pt x="276729" y="-132"/>
                    <a:pt x="277634" y="94"/>
                  </a:cubicBezTo>
                  <a:close/>
                  <a:moveTo>
                    <a:pt x="326550" y="221900"/>
                  </a:moveTo>
                  <a:cubicBezTo>
                    <a:pt x="325417" y="222352"/>
                    <a:pt x="324285" y="222578"/>
                    <a:pt x="323152" y="223030"/>
                  </a:cubicBezTo>
                  <a:cubicBezTo>
                    <a:pt x="320889" y="224613"/>
                    <a:pt x="318624" y="226196"/>
                    <a:pt x="316359" y="227553"/>
                  </a:cubicBezTo>
                  <a:cubicBezTo>
                    <a:pt x="316359" y="227779"/>
                    <a:pt x="316359" y="228231"/>
                    <a:pt x="316359" y="228457"/>
                  </a:cubicBezTo>
                  <a:cubicBezTo>
                    <a:pt x="319756" y="226196"/>
                    <a:pt x="323152" y="223935"/>
                    <a:pt x="326550" y="221900"/>
                  </a:cubicBezTo>
                  <a:close/>
                  <a:moveTo>
                    <a:pt x="361198" y="51419"/>
                  </a:moveTo>
                  <a:cubicBezTo>
                    <a:pt x="363010" y="52098"/>
                    <a:pt x="364822" y="53002"/>
                    <a:pt x="366634" y="53681"/>
                  </a:cubicBezTo>
                  <a:cubicBezTo>
                    <a:pt x="374786" y="56620"/>
                    <a:pt x="383165" y="59786"/>
                    <a:pt x="391318" y="62724"/>
                  </a:cubicBezTo>
                  <a:cubicBezTo>
                    <a:pt x="381580" y="58429"/>
                    <a:pt x="371389" y="54359"/>
                    <a:pt x="361198" y="51419"/>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39" name="文本框 238"/>
            <p:cNvSpPr txBox="1"/>
            <p:nvPr/>
          </p:nvSpPr>
          <p:spPr>
            <a:xfrm>
              <a:off x="5500083" y="3151394"/>
              <a:ext cx="340536" cy="187898"/>
            </a:xfrm>
            <a:custGeom>
              <a:avLst/>
              <a:gdLst/>
              <a:ahLst/>
              <a:cxnLst/>
              <a:rect l="l" t="t" r="r" b="b"/>
              <a:pathLst>
                <a:path w="340536" h="187898">
                  <a:moveTo>
                    <a:pt x="323230" y="1047"/>
                  </a:moveTo>
                  <a:cubicBezTo>
                    <a:pt x="325268" y="1047"/>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5"/>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1"/>
                    <a:pt x="10935" y="368"/>
                    <a:pt x="13427" y="1499"/>
                  </a:cubicBezTo>
                  <a:cubicBezTo>
                    <a:pt x="43093" y="15065"/>
                    <a:pt x="72307" y="29535"/>
                    <a:pt x="103107" y="40387"/>
                  </a:cubicBezTo>
                  <a:cubicBezTo>
                    <a:pt x="127338" y="48980"/>
                    <a:pt x="158590" y="62771"/>
                    <a:pt x="184634" y="60284"/>
                  </a:cubicBezTo>
                  <a:cubicBezTo>
                    <a:pt x="230152" y="55762"/>
                    <a:pt x="279296" y="28631"/>
                    <a:pt x="315530" y="1499"/>
                  </a:cubicBezTo>
                  <a:cubicBezTo>
                    <a:pt x="318021" y="-535"/>
                    <a:pt x="320965" y="-309"/>
                    <a:pt x="323230" y="104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
        <p:nvSpPr>
          <p:cNvPr id="240" name="标题 1"/>
          <p:cNvSpPr>
            <a:spLocks noGrp="1"/>
          </p:cNvSpPr>
          <p:nvPr>
            <p:ph type="title"/>
          </p:nvPr>
        </p:nvSpPr>
        <p:spPr>
          <a:xfrm>
            <a:off x="1363494" y="452186"/>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pic>
        <p:nvPicPr>
          <p:cNvPr id="79" name="图片 78"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80" name="矩形 79"/>
          <p:cNvSpPr/>
          <p:nvPr userDrawn="1"/>
        </p:nvSpPr>
        <p:spPr>
          <a:xfrm>
            <a:off x="-13072" y="0"/>
            <a:ext cx="12205072" cy="685799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文本占位符 5"/>
          <p:cNvSpPr>
            <a:spLocks noGrp="1"/>
          </p:cNvSpPr>
          <p:nvPr>
            <p:ph type="body" sz="quarter" idx="11" hasCustomPrompt="1"/>
          </p:nvPr>
        </p:nvSpPr>
        <p:spPr>
          <a:xfrm>
            <a:off x="958564" y="2887049"/>
            <a:ext cx="4483699" cy="2281399"/>
          </a:xfrm>
        </p:spPr>
        <p:txBody>
          <a:bodyPr lIns="0">
            <a:normAutofit/>
          </a:bodyPr>
          <a:lstStyle>
            <a:lvl1pPr marL="0" indent="0" algn="l" defTabSz="914400" rtl="0" eaLnBrk="1" latinLnBrk="0" hangingPunct="1">
              <a:lnSpc>
                <a:spcPct val="130000"/>
              </a:lnSpc>
              <a:spcBef>
                <a:spcPct val="0"/>
              </a:spcBef>
              <a:buNone/>
              <a:defRPr lang="zh-CN" altLang="en-US" sz="1800" b="0" kern="1200" dirty="0" smtClean="0">
                <a:solidFill>
                  <a:schemeClr val="bg1"/>
                </a:solidFill>
                <a:latin typeface="+mn-lt"/>
                <a:ea typeface="+mn-ea"/>
                <a:cs typeface="+mn-cs"/>
              </a:defRPr>
            </a:lvl1pPr>
          </a:lstStyle>
          <a:p>
            <a:pPr lvl="0"/>
            <a:r>
              <a:rPr lang="zh-CN" altLang="en-US" dirty="0"/>
              <a:t>编辑母版文本样式</a:t>
            </a:r>
          </a:p>
        </p:txBody>
      </p:sp>
      <p:sp>
        <p:nvSpPr>
          <p:cNvPr id="70" name="文本占位符 69"/>
          <p:cNvSpPr>
            <a:spLocks noGrp="1"/>
          </p:cNvSpPr>
          <p:nvPr>
            <p:ph type="body" sz="quarter" idx="12" hasCustomPrompt="1"/>
          </p:nvPr>
        </p:nvSpPr>
        <p:spPr>
          <a:xfrm>
            <a:off x="933022" y="2203322"/>
            <a:ext cx="4509241" cy="519113"/>
          </a:xfrm>
        </p:spPr>
        <p:txBody>
          <a:bodyPr lIns="0">
            <a:normAutofit/>
          </a:bodyPr>
          <a:lstStyle>
            <a:lvl1pPr marL="0" indent="0" algn="l" defTabSz="914400" rtl="0" eaLnBrk="1" latinLnBrk="0" hangingPunct="1">
              <a:lnSpc>
                <a:spcPct val="100000"/>
              </a:lnSpc>
              <a:spcBef>
                <a:spcPct val="0"/>
              </a:spcBef>
              <a:buNone/>
              <a:defRPr lang="zh-CN" altLang="en-US" sz="2400" b="1" kern="1200" dirty="0" smtClean="0">
                <a:solidFill>
                  <a:schemeClr val="bg1"/>
                </a:solidFill>
                <a:latin typeface="+mn-lt"/>
                <a:ea typeface="+mn-ea"/>
                <a:cs typeface="+mn-cs"/>
              </a:defRPr>
            </a:lvl1pPr>
            <a:lvl2pPr marL="457200" indent="0">
              <a:buNone/>
              <a:defRPr/>
            </a:lvl2pPr>
          </a:lstStyle>
          <a:p>
            <a:pPr lvl="0"/>
            <a:r>
              <a:rPr lang="zh-CN" altLang="en-US" dirty="0"/>
              <a:t>编辑母版文本样式</a:t>
            </a:r>
          </a:p>
        </p:txBody>
      </p:sp>
      <p:sp>
        <p:nvSpPr>
          <p:cNvPr id="205" name="文本占位符 69"/>
          <p:cNvSpPr>
            <a:spLocks noGrp="1"/>
          </p:cNvSpPr>
          <p:nvPr>
            <p:ph type="body" sz="quarter" idx="13" hasCustomPrompt="1"/>
          </p:nvPr>
        </p:nvSpPr>
        <p:spPr>
          <a:xfrm>
            <a:off x="7269739" y="1498489"/>
            <a:ext cx="4261862" cy="1148217"/>
          </a:xfrm>
        </p:spPr>
        <p:txBody>
          <a:bodyPr lIns="0">
            <a:normAutofit/>
          </a:bodyPr>
          <a:lstStyle>
            <a:lvl1pPr marL="0" indent="0" algn="l" defTabSz="914400" rtl="0" eaLnBrk="1" latinLnBrk="0" hangingPunct="1">
              <a:lnSpc>
                <a:spcPct val="150000"/>
              </a:lnSpc>
              <a:spcBef>
                <a:spcPct val="0"/>
              </a:spcBef>
              <a:buNone/>
              <a:defRPr lang="zh-CN" altLang="en-US" sz="1600" b="1" kern="1200" dirty="0" smtClean="0">
                <a:solidFill>
                  <a:schemeClr val="tx1"/>
                </a:solidFill>
                <a:latin typeface="+mn-lt"/>
                <a:ea typeface="+mn-ea"/>
                <a:cs typeface="+mn-cs"/>
              </a:defRPr>
            </a:lvl1pPr>
            <a:lvl2pPr marL="457200" indent="0">
              <a:buNone/>
              <a:defRPr/>
            </a:lvl2pPr>
          </a:lstStyle>
          <a:p>
            <a:pPr lvl="0"/>
            <a:r>
              <a:rPr lang="zh-CN" altLang="en-US" dirty="0"/>
              <a:t>编辑母版文本样式</a:t>
            </a:r>
          </a:p>
        </p:txBody>
      </p:sp>
      <p:sp>
        <p:nvSpPr>
          <p:cNvPr id="206" name="文本占位符 69"/>
          <p:cNvSpPr>
            <a:spLocks noGrp="1"/>
          </p:cNvSpPr>
          <p:nvPr>
            <p:ph type="body" sz="quarter" idx="14" hasCustomPrompt="1"/>
          </p:nvPr>
        </p:nvSpPr>
        <p:spPr>
          <a:xfrm>
            <a:off x="7260114" y="3071644"/>
            <a:ext cx="4261862" cy="1148217"/>
          </a:xfrm>
        </p:spPr>
        <p:txBody>
          <a:bodyPr lIns="0">
            <a:normAutofit/>
          </a:bodyPr>
          <a:lstStyle>
            <a:lvl1pPr marL="0" indent="0" algn="l" defTabSz="914400" rtl="0" eaLnBrk="1" latinLnBrk="0" hangingPunct="1">
              <a:lnSpc>
                <a:spcPct val="150000"/>
              </a:lnSpc>
              <a:spcBef>
                <a:spcPct val="0"/>
              </a:spcBef>
              <a:buNone/>
              <a:defRPr lang="zh-CN" altLang="en-US" sz="1400" b="0" kern="1200" dirty="0" smtClean="0">
                <a:solidFill>
                  <a:schemeClr val="bg1">
                    <a:lumMod val="65000"/>
                  </a:schemeClr>
                </a:solidFill>
                <a:latin typeface="+mn-lt"/>
                <a:ea typeface="+mn-ea"/>
                <a:cs typeface="+mn-cs"/>
              </a:defRPr>
            </a:lvl1pPr>
            <a:lvl2pPr marL="457200" indent="0">
              <a:buNone/>
              <a:defRPr/>
            </a:lvl2pPr>
          </a:lstStyle>
          <a:p>
            <a:pPr lvl="0"/>
            <a:r>
              <a:rPr lang="zh-CN" altLang="en-US" dirty="0"/>
              <a:t>编辑母版文本样式</a:t>
            </a:r>
          </a:p>
        </p:txBody>
      </p:sp>
      <p:sp>
        <p:nvSpPr>
          <p:cNvPr id="207" name="文本占位符 69"/>
          <p:cNvSpPr>
            <a:spLocks noGrp="1"/>
          </p:cNvSpPr>
          <p:nvPr>
            <p:ph type="body" sz="quarter" idx="15" hasCustomPrompt="1"/>
          </p:nvPr>
        </p:nvSpPr>
        <p:spPr>
          <a:xfrm>
            <a:off x="7239408" y="4644798"/>
            <a:ext cx="4261862" cy="1148217"/>
          </a:xfrm>
        </p:spPr>
        <p:txBody>
          <a:bodyPr lIns="0">
            <a:normAutofit/>
          </a:bodyPr>
          <a:lstStyle>
            <a:lvl1pPr marL="0" indent="0" algn="l" defTabSz="914400" rtl="0" eaLnBrk="1" latinLnBrk="0" hangingPunct="1">
              <a:lnSpc>
                <a:spcPct val="150000"/>
              </a:lnSpc>
              <a:spcBef>
                <a:spcPct val="0"/>
              </a:spcBef>
              <a:buNone/>
              <a:defRPr lang="zh-CN" altLang="en-US" sz="1400" b="0" kern="1200" dirty="0" smtClean="0">
                <a:solidFill>
                  <a:schemeClr val="bg1">
                    <a:lumMod val="65000"/>
                  </a:schemeClr>
                </a:solidFill>
                <a:latin typeface="+mn-lt"/>
                <a:ea typeface="+mn-ea"/>
                <a:cs typeface="+mn-cs"/>
              </a:defRPr>
            </a:lvl1pPr>
            <a:lvl2pPr marL="457200" indent="0">
              <a:buNone/>
              <a:defRPr/>
            </a:lvl2pPr>
          </a:lstStyle>
          <a:p>
            <a:pPr marL="0" lvl="0" indent="0" algn="l" defTabSz="914400" rtl="0" eaLnBrk="1" latinLnBrk="0" hangingPunct="1">
              <a:lnSpc>
                <a:spcPct val="150000"/>
              </a:lnSpc>
              <a:spcBef>
                <a:spcPct val="0"/>
              </a:spcBef>
              <a:buFont typeface="Arial" panose="020B0604020202020204" pitchFamily="34" charset="0"/>
              <a:buNone/>
            </a:pPr>
            <a:r>
              <a:rPr lang="zh-CN" altLang="en-US" dirty="0"/>
              <a:t>编辑母版文本样式</a:t>
            </a:r>
          </a:p>
        </p:txBody>
      </p:sp>
      <p:sp>
        <p:nvSpPr>
          <p:cNvPr id="98" name="text-quotes_13895"/>
          <p:cNvSpPr>
            <a:spLocks noChangeAspect="1"/>
          </p:cNvSpPr>
          <p:nvPr userDrawn="1"/>
        </p:nvSpPr>
        <p:spPr bwMode="auto">
          <a:xfrm rot="10800000" flipH="1" flipV="1">
            <a:off x="10995523" y="5624246"/>
            <a:ext cx="536078" cy="392346"/>
          </a:xfrm>
          <a:custGeom>
            <a:avLst/>
            <a:gdLst>
              <a:gd name="connsiteX0" fmla="*/ 439987 w 568260"/>
              <a:gd name="connsiteY0" fmla="*/ 0 h 364686"/>
              <a:gd name="connsiteX1" fmla="*/ 568260 w 568260"/>
              <a:gd name="connsiteY1" fmla="*/ 130771 h 364686"/>
              <a:gd name="connsiteX2" fmla="*/ 568260 w 568260"/>
              <a:gd name="connsiteY2" fmla="*/ 131692 h 364686"/>
              <a:gd name="connsiteX3" fmla="*/ 337553 w 568260"/>
              <a:gd name="connsiteY3" fmla="*/ 364686 h 364686"/>
              <a:gd name="connsiteX4" fmla="*/ 308023 w 568260"/>
              <a:gd name="connsiteY4" fmla="*/ 331533 h 364686"/>
              <a:gd name="connsiteX5" fmla="*/ 340322 w 568260"/>
              <a:gd name="connsiteY5" fmla="*/ 299301 h 364686"/>
              <a:gd name="connsiteX6" fmla="*/ 444601 w 568260"/>
              <a:gd name="connsiteY6" fmla="*/ 262464 h 364686"/>
              <a:gd name="connsiteX7" fmla="*/ 441833 w 568260"/>
              <a:gd name="connsiteY7" fmla="*/ 262464 h 364686"/>
              <a:gd name="connsiteX8" fmla="*/ 309869 w 568260"/>
              <a:gd name="connsiteY8" fmla="*/ 131692 h 364686"/>
              <a:gd name="connsiteX9" fmla="*/ 439987 w 568260"/>
              <a:gd name="connsiteY9" fmla="*/ 0 h 364686"/>
              <a:gd name="connsiteX10" fmla="*/ 131871 w 568260"/>
              <a:gd name="connsiteY10" fmla="*/ 0 h 364686"/>
              <a:gd name="connsiteX11" fmla="*/ 260976 w 568260"/>
              <a:gd name="connsiteY11" fmla="*/ 130771 h 364686"/>
              <a:gd name="connsiteX12" fmla="*/ 260976 w 568260"/>
              <a:gd name="connsiteY12" fmla="*/ 131692 h 364686"/>
              <a:gd name="connsiteX13" fmla="*/ 30432 w 568260"/>
              <a:gd name="connsiteY13" fmla="*/ 364686 h 364686"/>
              <a:gd name="connsiteX14" fmla="*/ 0 w 568260"/>
              <a:gd name="connsiteY14" fmla="*/ 331533 h 364686"/>
              <a:gd name="connsiteX15" fmla="*/ 33198 w 568260"/>
              <a:gd name="connsiteY15" fmla="*/ 299301 h 364686"/>
              <a:gd name="connsiteX16" fmla="*/ 136482 w 568260"/>
              <a:gd name="connsiteY16" fmla="*/ 262464 h 364686"/>
              <a:gd name="connsiteX17" fmla="*/ 134638 w 568260"/>
              <a:gd name="connsiteY17" fmla="*/ 262464 h 364686"/>
              <a:gd name="connsiteX18" fmla="*/ 1844 w 568260"/>
              <a:gd name="connsiteY18" fmla="*/ 131692 h 364686"/>
              <a:gd name="connsiteX19" fmla="*/ 131871 w 568260"/>
              <a:gd name="connsiteY19" fmla="*/ 0 h 364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8260" h="364686">
                <a:moveTo>
                  <a:pt x="439987" y="0"/>
                </a:moveTo>
                <a:cubicBezTo>
                  <a:pt x="511968" y="0"/>
                  <a:pt x="568260" y="58939"/>
                  <a:pt x="568260" y="130771"/>
                </a:cubicBezTo>
                <a:lnTo>
                  <a:pt x="568260" y="131692"/>
                </a:lnTo>
                <a:cubicBezTo>
                  <a:pt x="568260" y="259701"/>
                  <a:pt x="466749" y="364686"/>
                  <a:pt x="337553" y="364686"/>
                </a:cubicBezTo>
                <a:cubicBezTo>
                  <a:pt x="319097" y="364686"/>
                  <a:pt x="308023" y="349951"/>
                  <a:pt x="308023" y="331533"/>
                </a:cubicBezTo>
                <a:cubicBezTo>
                  <a:pt x="308023" y="313114"/>
                  <a:pt x="322788" y="299301"/>
                  <a:pt x="340322" y="299301"/>
                </a:cubicBezTo>
                <a:cubicBezTo>
                  <a:pt x="380003" y="299301"/>
                  <a:pt x="415994" y="285487"/>
                  <a:pt x="444601" y="262464"/>
                </a:cubicBezTo>
                <a:cubicBezTo>
                  <a:pt x="443678" y="262464"/>
                  <a:pt x="442756" y="262464"/>
                  <a:pt x="441833" y="262464"/>
                </a:cubicBezTo>
                <a:cubicBezTo>
                  <a:pt x="369852" y="262464"/>
                  <a:pt x="309869" y="203524"/>
                  <a:pt x="309869" y="131692"/>
                </a:cubicBezTo>
                <a:cubicBezTo>
                  <a:pt x="309869" y="58939"/>
                  <a:pt x="367084" y="0"/>
                  <a:pt x="439987" y="0"/>
                </a:cubicBezTo>
                <a:close/>
                <a:moveTo>
                  <a:pt x="131871" y="0"/>
                </a:moveTo>
                <a:cubicBezTo>
                  <a:pt x="204723" y="0"/>
                  <a:pt x="260976" y="58939"/>
                  <a:pt x="260976" y="130771"/>
                </a:cubicBezTo>
                <a:lnTo>
                  <a:pt x="260976" y="131692"/>
                </a:lnTo>
                <a:cubicBezTo>
                  <a:pt x="260976" y="259701"/>
                  <a:pt x="158614" y="364686"/>
                  <a:pt x="30432" y="364686"/>
                </a:cubicBezTo>
                <a:cubicBezTo>
                  <a:pt x="11988" y="364686"/>
                  <a:pt x="0" y="349951"/>
                  <a:pt x="0" y="331533"/>
                </a:cubicBezTo>
                <a:cubicBezTo>
                  <a:pt x="0" y="313114"/>
                  <a:pt x="14755" y="299301"/>
                  <a:pt x="33198" y="299301"/>
                </a:cubicBezTo>
                <a:cubicBezTo>
                  <a:pt x="71930" y="299301"/>
                  <a:pt x="107895" y="285487"/>
                  <a:pt x="136482" y="262464"/>
                </a:cubicBezTo>
                <a:cubicBezTo>
                  <a:pt x="136482" y="262464"/>
                  <a:pt x="134638" y="262464"/>
                  <a:pt x="134638" y="262464"/>
                </a:cubicBezTo>
                <a:cubicBezTo>
                  <a:pt x="61786" y="262464"/>
                  <a:pt x="1844" y="203524"/>
                  <a:pt x="1844" y="131692"/>
                </a:cubicBezTo>
                <a:cubicBezTo>
                  <a:pt x="1844" y="58939"/>
                  <a:pt x="59941" y="0"/>
                  <a:pt x="131871" y="0"/>
                </a:cubicBezTo>
                <a:close/>
              </a:path>
            </a:pathLst>
          </a:custGeom>
          <a:solidFill>
            <a:schemeClr val="bg1">
              <a:lumMod val="85000"/>
              <a:alpha val="63000"/>
            </a:schemeClr>
          </a:solidFill>
          <a:ln>
            <a:noFill/>
          </a:ln>
        </p:spPr>
      </p:sp>
      <p:sp>
        <p:nvSpPr>
          <p:cNvPr id="85" name="文本框 84"/>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86" name="矩形 85"/>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grpSp>
        <p:nvGrpSpPr>
          <p:cNvPr id="89"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90" name="îşḷïḑe"/>
            <p:cNvGrpSpPr/>
            <p:nvPr/>
          </p:nvGrpSpPr>
          <p:grpSpPr>
            <a:xfrm>
              <a:off x="2195845" y="2493506"/>
              <a:ext cx="1885155" cy="1889098"/>
              <a:chOff x="1801111" y="2332774"/>
              <a:chExt cx="2180165" cy="2184725"/>
            </a:xfrm>
          </p:grpSpPr>
          <p:sp>
            <p:nvSpPr>
              <p:cNvPr id="102"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3"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6"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8"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3"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4"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5"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6"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7"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91"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2"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4"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6"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9"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0"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1"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155" name="直接连接符 154"/>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56" name="组合 155"/>
          <p:cNvGrpSpPr/>
          <p:nvPr userDrawn="1"/>
        </p:nvGrpSpPr>
        <p:grpSpPr>
          <a:xfrm>
            <a:off x="650074" y="435061"/>
            <a:ext cx="589166" cy="514957"/>
            <a:chOff x="5393525" y="2865426"/>
            <a:chExt cx="589166" cy="514957"/>
          </a:xfrm>
        </p:grpSpPr>
        <p:sp>
          <p:nvSpPr>
            <p:cNvPr id="157" name="文本框 156"/>
            <p:cNvSpPr txBox="1"/>
            <p:nvPr/>
          </p:nvSpPr>
          <p:spPr>
            <a:xfrm>
              <a:off x="5658904" y="2921534"/>
              <a:ext cx="25179" cy="17516"/>
            </a:xfrm>
            <a:custGeom>
              <a:avLst/>
              <a:gdLst/>
              <a:ahLst/>
              <a:cxnLst/>
              <a:rect l="l" t="t" r="r" b="b"/>
              <a:pathLst>
                <a:path w="25179" h="17516">
                  <a:moveTo>
                    <a:pt x="12124" y="0"/>
                  </a:moveTo>
                  <a:cubicBezTo>
                    <a:pt x="16694" y="0"/>
                    <a:pt x="20097" y="1612"/>
                    <a:pt x="22333" y="4837"/>
                  </a:cubicBezTo>
                  <a:lnTo>
                    <a:pt x="25179" y="17277"/>
                  </a:lnTo>
                  <a:lnTo>
                    <a:pt x="12256" y="14062"/>
                  </a:lnTo>
                  <a:cubicBezTo>
                    <a:pt x="11351" y="13836"/>
                    <a:pt x="10445" y="14062"/>
                    <a:pt x="9539" y="14288"/>
                  </a:cubicBezTo>
                  <a:lnTo>
                    <a:pt x="0" y="17516"/>
                  </a:lnTo>
                  <a:lnTo>
                    <a:pt x="1916" y="5358"/>
                  </a:lnTo>
                  <a:cubicBezTo>
                    <a:pt x="4151" y="1786"/>
                    <a:pt x="7554" y="0"/>
                    <a:pt x="12124"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58" name="文本框 157"/>
            <p:cNvSpPr txBox="1"/>
            <p:nvPr/>
          </p:nvSpPr>
          <p:spPr>
            <a:xfrm>
              <a:off x="5603590" y="2919761"/>
              <a:ext cx="135456" cy="191231"/>
            </a:xfrm>
            <a:custGeom>
              <a:avLst/>
              <a:gdLst/>
              <a:ahLst/>
              <a:cxnLst/>
              <a:rect l="l" t="t" r="r" b="b"/>
              <a:pathLst>
                <a:path w="135456" h="191231">
                  <a:moveTo>
                    <a:pt x="80493" y="0"/>
                  </a:moveTo>
                  <a:lnTo>
                    <a:pt x="111079" y="7610"/>
                  </a:lnTo>
                  <a:lnTo>
                    <a:pt x="135456" y="17818"/>
                  </a:lnTo>
                  <a:lnTo>
                    <a:pt x="127322" y="52226"/>
                  </a:lnTo>
                  <a:cubicBezTo>
                    <a:pt x="120425" y="67605"/>
                    <a:pt x="100109" y="100248"/>
                    <a:pt x="66373" y="150155"/>
                  </a:cubicBezTo>
                  <a:lnTo>
                    <a:pt x="132309" y="150155"/>
                  </a:lnTo>
                  <a:lnTo>
                    <a:pt x="132309" y="191231"/>
                  </a:lnTo>
                  <a:lnTo>
                    <a:pt x="0" y="191231"/>
                  </a:lnTo>
                  <a:lnTo>
                    <a:pt x="38" y="156852"/>
                  </a:lnTo>
                  <a:cubicBezTo>
                    <a:pt x="39229" y="92757"/>
                    <a:pt x="62521" y="53094"/>
                    <a:pt x="69912" y="37864"/>
                  </a:cubicBezTo>
                  <a:cubicBezTo>
                    <a:pt x="77304" y="22634"/>
                    <a:pt x="81000" y="10752"/>
                    <a:pt x="81000" y="2219"/>
                  </a:cubicBezTo>
                  <a:lnTo>
                    <a:pt x="8049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59" name="文本框 158"/>
            <p:cNvSpPr txBox="1"/>
            <p:nvPr/>
          </p:nvSpPr>
          <p:spPr>
            <a:xfrm>
              <a:off x="5603590" y="2939050"/>
              <a:ext cx="55314" cy="32044"/>
            </a:xfrm>
            <a:custGeom>
              <a:avLst/>
              <a:gdLst/>
              <a:ahLst/>
              <a:cxnLst/>
              <a:rect l="l" t="t" r="r" b="b"/>
              <a:pathLst>
                <a:path w="55314" h="32044">
                  <a:moveTo>
                    <a:pt x="55314" y="0"/>
                  </a:moveTo>
                  <a:lnTo>
                    <a:pt x="53876" y="9124"/>
                  </a:lnTo>
                  <a:lnTo>
                    <a:pt x="53876" y="32044"/>
                  </a:lnTo>
                  <a:lnTo>
                    <a:pt x="0" y="32044"/>
                  </a:lnTo>
                  <a:lnTo>
                    <a:pt x="0" y="23263"/>
                  </a:lnTo>
                  <a:lnTo>
                    <a:pt x="243" y="19538"/>
                  </a:lnTo>
                  <a:lnTo>
                    <a:pt x="5378" y="16896"/>
                  </a:lnTo>
                  <a:lnTo>
                    <a:pt x="55314"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0" name="文本框 159"/>
            <p:cNvSpPr txBox="1"/>
            <p:nvPr/>
          </p:nvSpPr>
          <p:spPr>
            <a:xfrm>
              <a:off x="5754724" y="298692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1" name="文本框 160"/>
            <p:cNvSpPr txBox="1"/>
            <p:nvPr/>
          </p:nvSpPr>
          <p:spPr>
            <a:xfrm>
              <a:off x="5709885" y="315740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2" name="文本框 161"/>
            <p:cNvSpPr txBox="1"/>
            <p:nvPr/>
          </p:nvSpPr>
          <p:spPr>
            <a:xfrm>
              <a:off x="5603833" y="2865426"/>
              <a:ext cx="137423" cy="74112"/>
            </a:xfrm>
            <a:custGeom>
              <a:avLst/>
              <a:gdLst/>
              <a:ahLst/>
              <a:cxnLst/>
              <a:rect l="l" t="t" r="r" b="b"/>
              <a:pathLst>
                <a:path w="137423" h="74112">
                  <a:moveTo>
                    <a:pt x="64795" y="0"/>
                  </a:moveTo>
                  <a:cubicBezTo>
                    <a:pt x="88707" y="0"/>
                    <a:pt x="106790" y="5928"/>
                    <a:pt x="119043" y="17785"/>
                  </a:cubicBezTo>
                  <a:cubicBezTo>
                    <a:pt x="131297" y="29641"/>
                    <a:pt x="137423" y="44648"/>
                    <a:pt x="137423" y="62805"/>
                  </a:cubicBezTo>
                  <a:lnTo>
                    <a:pt x="135213" y="72153"/>
                  </a:lnTo>
                  <a:lnTo>
                    <a:pt x="110836" y="61945"/>
                  </a:lnTo>
                  <a:lnTo>
                    <a:pt x="80250" y="54335"/>
                  </a:lnTo>
                  <a:lnTo>
                    <a:pt x="77404" y="41895"/>
                  </a:lnTo>
                  <a:cubicBezTo>
                    <a:pt x="75168" y="38670"/>
                    <a:pt x="71765" y="37058"/>
                    <a:pt x="67195" y="37058"/>
                  </a:cubicBezTo>
                  <a:cubicBezTo>
                    <a:pt x="62625" y="37058"/>
                    <a:pt x="59222" y="38844"/>
                    <a:pt x="56987" y="42416"/>
                  </a:cubicBezTo>
                  <a:lnTo>
                    <a:pt x="55071" y="54574"/>
                  </a:lnTo>
                  <a:lnTo>
                    <a:pt x="5135" y="71470"/>
                  </a:lnTo>
                  <a:lnTo>
                    <a:pt x="0" y="74112"/>
                  </a:lnTo>
                  <a:lnTo>
                    <a:pt x="1841" y="45913"/>
                  </a:lnTo>
                  <a:cubicBezTo>
                    <a:pt x="3230" y="38125"/>
                    <a:pt x="6653" y="30460"/>
                    <a:pt x="12110" y="22919"/>
                  </a:cubicBezTo>
                  <a:cubicBezTo>
                    <a:pt x="17567" y="15379"/>
                    <a:pt x="24661" y="9674"/>
                    <a:pt x="33393" y="5804"/>
                  </a:cubicBezTo>
                  <a:cubicBezTo>
                    <a:pt x="42124" y="1934"/>
                    <a:pt x="52591" y="0"/>
                    <a:pt x="64795"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3" name="文本框 162"/>
            <p:cNvSpPr txBox="1"/>
            <p:nvPr/>
          </p:nvSpPr>
          <p:spPr>
            <a:xfrm>
              <a:off x="5393525" y="2935502"/>
              <a:ext cx="589166" cy="444881"/>
            </a:xfrm>
            <a:custGeom>
              <a:avLst/>
              <a:gdLst/>
              <a:ahLst/>
              <a:cxnLst/>
              <a:rect l="l" t="t" r="r" b="b"/>
              <a:pathLst>
                <a:path w="589166" h="444881">
                  <a:moveTo>
                    <a:pt x="277634" y="94"/>
                  </a:moveTo>
                  <a:lnTo>
                    <a:pt x="290557" y="3309"/>
                  </a:lnTo>
                  <a:lnTo>
                    <a:pt x="291064" y="5528"/>
                  </a:lnTo>
                  <a:cubicBezTo>
                    <a:pt x="291064" y="14061"/>
                    <a:pt x="287368" y="25943"/>
                    <a:pt x="279976" y="41173"/>
                  </a:cubicBezTo>
                  <a:cubicBezTo>
                    <a:pt x="272585" y="56403"/>
                    <a:pt x="249293" y="96066"/>
                    <a:pt x="210102" y="160161"/>
                  </a:cubicBezTo>
                  <a:lnTo>
                    <a:pt x="210064" y="194540"/>
                  </a:lnTo>
                  <a:lnTo>
                    <a:pt x="342373" y="194540"/>
                  </a:lnTo>
                  <a:lnTo>
                    <a:pt x="342373" y="153464"/>
                  </a:lnTo>
                  <a:lnTo>
                    <a:pt x="276437" y="153464"/>
                  </a:lnTo>
                  <a:cubicBezTo>
                    <a:pt x="310173" y="103557"/>
                    <a:pt x="330489" y="70914"/>
                    <a:pt x="337386" y="55535"/>
                  </a:cubicBezTo>
                  <a:lnTo>
                    <a:pt x="345520" y="21127"/>
                  </a:lnTo>
                  <a:lnTo>
                    <a:pt x="362784" y="28357"/>
                  </a:lnTo>
                  <a:cubicBezTo>
                    <a:pt x="392903" y="41245"/>
                    <a:pt x="422796" y="52550"/>
                    <a:pt x="454727" y="60238"/>
                  </a:cubicBezTo>
                  <a:cubicBezTo>
                    <a:pt x="481903" y="67021"/>
                    <a:pt x="509757" y="72674"/>
                    <a:pt x="536253" y="81717"/>
                  </a:cubicBezTo>
                  <a:cubicBezTo>
                    <a:pt x="553464" y="87595"/>
                    <a:pt x="577469" y="93701"/>
                    <a:pt x="588113" y="109527"/>
                  </a:cubicBezTo>
                  <a:cubicBezTo>
                    <a:pt x="590151" y="112467"/>
                    <a:pt x="589019" y="116085"/>
                    <a:pt x="586527" y="118120"/>
                  </a:cubicBezTo>
                  <a:cubicBezTo>
                    <a:pt x="586527" y="121511"/>
                    <a:pt x="584715" y="124902"/>
                    <a:pt x="580866" y="126485"/>
                  </a:cubicBezTo>
                  <a:cubicBezTo>
                    <a:pt x="555050" y="136207"/>
                    <a:pt x="530138" y="147738"/>
                    <a:pt x="505228" y="159722"/>
                  </a:cubicBezTo>
                  <a:cubicBezTo>
                    <a:pt x="528780" y="192281"/>
                    <a:pt x="516325" y="330428"/>
                    <a:pt x="515192" y="352361"/>
                  </a:cubicBezTo>
                  <a:cubicBezTo>
                    <a:pt x="515192" y="352361"/>
                    <a:pt x="515192" y="352587"/>
                    <a:pt x="515192" y="352587"/>
                  </a:cubicBezTo>
                  <a:cubicBezTo>
                    <a:pt x="515419" y="352813"/>
                    <a:pt x="515645" y="353039"/>
                    <a:pt x="515872" y="353264"/>
                  </a:cubicBezTo>
                  <a:cubicBezTo>
                    <a:pt x="534441" y="382206"/>
                    <a:pt x="549161" y="464054"/>
                    <a:pt x="488470" y="440766"/>
                  </a:cubicBezTo>
                  <a:cubicBezTo>
                    <a:pt x="446575" y="424713"/>
                    <a:pt x="460388" y="356430"/>
                    <a:pt x="498661" y="345351"/>
                  </a:cubicBezTo>
                  <a:cubicBezTo>
                    <a:pt x="501831" y="285660"/>
                    <a:pt x="505907" y="224387"/>
                    <a:pt x="491188" y="166279"/>
                  </a:cubicBezTo>
                  <a:cubicBezTo>
                    <a:pt x="468994" y="176906"/>
                    <a:pt x="446575" y="187532"/>
                    <a:pt x="423701" y="197028"/>
                  </a:cubicBezTo>
                  <a:cubicBezTo>
                    <a:pt x="395167" y="208786"/>
                    <a:pt x="363463" y="218057"/>
                    <a:pt x="337420" y="234561"/>
                  </a:cubicBezTo>
                  <a:cubicBezTo>
                    <a:pt x="323152" y="243379"/>
                    <a:pt x="311151" y="251745"/>
                    <a:pt x="295072" y="250163"/>
                  </a:cubicBezTo>
                  <a:cubicBezTo>
                    <a:pt x="293487" y="254233"/>
                    <a:pt x="289183" y="257171"/>
                    <a:pt x="284202" y="254233"/>
                  </a:cubicBezTo>
                  <a:cubicBezTo>
                    <a:pt x="229851" y="220769"/>
                    <a:pt x="166668" y="207881"/>
                    <a:pt x="110732" y="178036"/>
                  </a:cubicBezTo>
                  <a:cubicBezTo>
                    <a:pt x="89897" y="166958"/>
                    <a:pt x="69969" y="154748"/>
                    <a:pt x="49134" y="143669"/>
                  </a:cubicBezTo>
                  <a:cubicBezTo>
                    <a:pt x="34868" y="136207"/>
                    <a:pt x="15618" y="132364"/>
                    <a:pt x="2483" y="123772"/>
                  </a:cubicBezTo>
                  <a:cubicBezTo>
                    <a:pt x="218" y="122415"/>
                    <a:pt x="-914" y="118798"/>
                    <a:pt x="898" y="116537"/>
                  </a:cubicBezTo>
                  <a:cubicBezTo>
                    <a:pt x="-235" y="114050"/>
                    <a:pt x="218" y="110884"/>
                    <a:pt x="3389" y="109527"/>
                  </a:cubicBezTo>
                  <a:cubicBezTo>
                    <a:pt x="54343" y="87369"/>
                    <a:pt x="109373" y="74255"/>
                    <a:pt x="159195" y="49384"/>
                  </a:cubicBezTo>
                  <a:lnTo>
                    <a:pt x="210307" y="23086"/>
                  </a:lnTo>
                  <a:lnTo>
                    <a:pt x="210064" y="26811"/>
                  </a:lnTo>
                  <a:lnTo>
                    <a:pt x="210064" y="35592"/>
                  </a:lnTo>
                  <a:lnTo>
                    <a:pt x="263940" y="35592"/>
                  </a:lnTo>
                  <a:lnTo>
                    <a:pt x="263940" y="12672"/>
                  </a:lnTo>
                  <a:lnTo>
                    <a:pt x="265378" y="3548"/>
                  </a:lnTo>
                  <a:lnTo>
                    <a:pt x="274917" y="320"/>
                  </a:lnTo>
                  <a:cubicBezTo>
                    <a:pt x="275823" y="94"/>
                    <a:pt x="276729" y="-132"/>
                    <a:pt x="277634" y="94"/>
                  </a:cubicBezTo>
                  <a:close/>
                  <a:moveTo>
                    <a:pt x="326550" y="221900"/>
                  </a:moveTo>
                  <a:cubicBezTo>
                    <a:pt x="325417" y="222352"/>
                    <a:pt x="324285" y="222578"/>
                    <a:pt x="323152" y="223030"/>
                  </a:cubicBezTo>
                  <a:cubicBezTo>
                    <a:pt x="320889" y="224613"/>
                    <a:pt x="318624" y="226196"/>
                    <a:pt x="316359" y="227553"/>
                  </a:cubicBezTo>
                  <a:cubicBezTo>
                    <a:pt x="316359" y="227779"/>
                    <a:pt x="316359" y="228231"/>
                    <a:pt x="316359" y="228457"/>
                  </a:cubicBezTo>
                  <a:cubicBezTo>
                    <a:pt x="319756" y="226196"/>
                    <a:pt x="323152" y="223935"/>
                    <a:pt x="326550" y="221900"/>
                  </a:cubicBezTo>
                  <a:close/>
                  <a:moveTo>
                    <a:pt x="361198" y="51419"/>
                  </a:moveTo>
                  <a:cubicBezTo>
                    <a:pt x="363010" y="52098"/>
                    <a:pt x="364822" y="53002"/>
                    <a:pt x="366634" y="53681"/>
                  </a:cubicBezTo>
                  <a:cubicBezTo>
                    <a:pt x="374786" y="56620"/>
                    <a:pt x="383165" y="59786"/>
                    <a:pt x="391318" y="62724"/>
                  </a:cubicBezTo>
                  <a:cubicBezTo>
                    <a:pt x="381580" y="58429"/>
                    <a:pt x="371389" y="54359"/>
                    <a:pt x="361198" y="51419"/>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4" name="文本框 163"/>
            <p:cNvSpPr txBox="1"/>
            <p:nvPr/>
          </p:nvSpPr>
          <p:spPr>
            <a:xfrm>
              <a:off x="5500083" y="3151394"/>
              <a:ext cx="340536" cy="187898"/>
            </a:xfrm>
            <a:custGeom>
              <a:avLst/>
              <a:gdLst/>
              <a:ahLst/>
              <a:cxnLst/>
              <a:rect l="l" t="t" r="r" b="b"/>
              <a:pathLst>
                <a:path w="340536" h="187898">
                  <a:moveTo>
                    <a:pt x="323230" y="1047"/>
                  </a:moveTo>
                  <a:cubicBezTo>
                    <a:pt x="325268" y="1047"/>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5"/>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1"/>
                    <a:pt x="10935" y="368"/>
                    <a:pt x="13427" y="1499"/>
                  </a:cubicBezTo>
                  <a:cubicBezTo>
                    <a:pt x="43093" y="15065"/>
                    <a:pt x="72307" y="29535"/>
                    <a:pt x="103107" y="40387"/>
                  </a:cubicBezTo>
                  <a:cubicBezTo>
                    <a:pt x="127338" y="48980"/>
                    <a:pt x="158590" y="62771"/>
                    <a:pt x="184634" y="60284"/>
                  </a:cubicBezTo>
                  <a:cubicBezTo>
                    <a:pt x="230152" y="55762"/>
                    <a:pt x="279296" y="28631"/>
                    <a:pt x="315530" y="1499"/>
                  </a:cubicBezTo>
                  <a:cubicBezTo>
                    <a:pt x="318021" y="-535"/>
                    <a:pt x="320965" y="-309"/>
                    <a:pt x="323230" y="104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
        <p:nvSpPr>
          <p:cNvPr id="165" name="标题 1"/>
          <p:cNvSpPr>
            <a:spLocks noGrp="1"/>
          </p:cNvSpPr>
          <p:nvPr>
            <p:ph type="title"/>
          </p:nvPr>
        </p:nvSpPr>
        <p:spPr>
          <a:xfrm>
            <a:off x="1363494" y="452186"/>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grpSp>
        <p:nvGrpSpPr>
          <p:cNvPr id="145" name="组合 144"/>
          <p:cNvGrpSpPr/>
          <p:nvPr userDrawn="1"/>
        </p:nvGrpSpPr>
        <p:grpSpPr>
          <a:xfrm>
            <a:off x="-13072" y="116"/>
            <a:ext cx="12205072" cy="6857884"/>
            <a:chOff x="-13072" y="0"/>
            <a:chExt cx="12205072" cy="6857884"/>
          </a:xfrm>
        </p:grpSpPr>
        <p:pic>
          <p:nvPicPr>
            <p:cNvPr id="146" name="图片 145" descr="图片包含 天空, 户外, 建筑物&#10;&#10;自动生成的说明"/>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9956" b="97422" l="47723" r="98465">
                          <a14:foregroundMark x1="47723" y1="72533" x2="47723" y2="72533"/>
                          <a14:foregroundMark x1="50446" y1="75911" x2="50446" y2="75911"/>
                          <a14:foregroundMark x1="50446" y1="75911" x2="50446" y2="75911"/>
                          <a14:foregroundMark x1="50446" y1="75911" x2="50446" y2="75911"/>
                          <a14:foregroundMark x1="63168" y1="90844" x2="63168" y2="90844"/>
                          <a14:foregroundMark x1="63168" y1="90844" x2="63168" y2="90844"/>
                          <a14:foregroundMark x1="63168" y1="90844" x2="63168" y2="90844"/>
                          <a14:foregroundMark x1="66683" y1="96267" x2="66683" y2="96267"/>
                          <a14:foregroundMark x1="71337" y1="97156" x2="71337" y2="97156"/>
                          <a14:foregroundMark x1="77723" y1="96267" x2="77723" y2="96267"/>
                          <a14:foregroundMark x1="77723" y1="96267" x2="77723" y2="96267"/>
                          <a14:foregroundMark x1="75149" y1="91111" x2="75149" y2="91111"/>
                          <a14:foregroundMark x1="75149" y1="91111" x2="75149" y2="91111"/>
                          <a14:foregroundMark x1="75149" y1="91111" x2="75149" y2="91111"/>
                          <a14:foregroundMark x1="76931" y1="95378" x2="76931" y2="95378"/>
                          <a14:foregroundMark x1="97822" y1="81956" x2="97822" y2="81956"/>
                          <a14:foregroundMark x1="97673" y1="80533" x2="97673" y2="80533"/>
                          <a14:foregroundMark x1="97970" y1="77067" x2="97970" y2="77067"/>
                          <a14:foregroundMark x1="97970" y1="77067" x2="97970" y2="77067"/>
                          <a14:foregroundMark x1="97970" y1="85067" x2="97970" y2="85067"/>
                          <a14:foregroundMark x1="97970" y1="85067" x2="97970" y2="85067"/>
                          <a14:foregroundMark x1="98465" y1="91378" x2="98465" y2="91378"/>
                          <a14:foregroundMark x1="97030" y1="92800" x2="97030" y2="92800"/>
                          <a14:foregroundMark x1="97030" y1="92800" x2="97030" y2="92800"/>
                          <a14:foregroundMark x1="97030" y1="92800" x2="97030" y2="92800"/>
                          <a14:foregroundMark x1="91733" y1="96267" x2="91733" y2="96267"/>
                          <a14:foregroundMark x1="97822" y1="95378" x2="97822" y2="95378"/>
                          <a14:foregroundMark x1="98465" y1="97422" x2="98465" y2="97422"/>
                          <a14:backgroundMark x1="76436" y1="55022" x2="76436" y2="55022"/>
                          <a14:backgroundMark x1="77574" y1="56444" x2="77574" y2="56444"/>
                        </a14:backgroundRemoval>
                      </a14:imgEffect>
                    </a14:imgLayer>
                  </a14:imgProps>
                </a:ext>
                <a:ext uri="{28A0092B-C50C-407E-A947-70E740481C1C}">
                  <a14:useLocalDpi xmlns:a14="http://schemas.microsoft.com/office/drawing/2010/main" val="0"/>
                </a:ext>
              </a:extLst>
            </a:blip>
            <a:srcRect l="42607"/>
            <a:stretch>
              <a:fillRect/>
            </a:stretch>
          </p:blipFill>
          <p:spPr>
            <a:xfrm>
              <a:off x="5194570" y="67785"/>
              <a:ext cx="6997430" cy="6790099"/>
            </a:xfrm>
            <a:prstGeom prst="rect">
              <a:avLst/>
            </a:prstGeom>
          </p:spPr>
        </p:pic>
        <p:sp>
          <p:nvSpPr>
            <p:cNvPr id="147" name="矩形 146"/>
            <p:cNvSpPr/>
            <p:nvPr userDrawn="1"/>
          </p:nvSpPr>
          <p:spPr>
            <a:xfrm>
              <a:off x="-13072" y="0"/>
              <a:ext cx="12205072" cy="68578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3" name="表格占位符 140"/>
          <p:cNvSpPr>
            <a:spLocks noGrp="1"/>
          </p:cNvSpPr>
          <p:nvPr>
            <p:ph type="tbl" sz="quarter" idx="11"/>
          </p:nvPr>
        </p:nvSpPr>
        <p:spPr>
          <a:xfrm>
            <a:off x="660400" y="3282215"/>
            <a:ext cx="8251825" cy="2531210"/>
          </a:xfrm>
        </p:spPr>
        <p:txBody>
          <a:bodyPr/>
          <a:lstStyle>
            <a:lvl1pPr marL="0" indent="0">
              <a:buNone/>
              <a:defRPr/>
            </a:lvl1pPr>
          </a:lstStyle>
          <a:p>
            <a:endParaRPr lang="zh-CN" altLang="en-US" dirty="0"/>
          </a:p>
        </p:txBody>
      </p:sp>
      <p:sp>
        <p:nvSpPr>
          <p:cNvPr id="4" name="文本占位符 3"/>
          <p:cNvSpPr>
            <a:spLocks noGrp="1"/>
          </p:cNvSpPr>
          <p:nvPr>
            <p:ph type="body" sz="quarter" idx="13" hasCustomPrompt="1"/>
          </p:nvPr>
        </p:nvSpPr>
        <p:spPr>
          <a:xfrm>
            <a:off x="660400" y="1449099"/>
            <a:ext cx="8251825" cy="1676082"/>
          </a:xfrm>
        </p:spPr>
        <p:txBody>
          <a:bodyPr>
            <a:normAutofit/>
          </a:bodyPr>
          <a:lstStyle>
            <a:lvl1pPr marL="0" indent="0" algn="just" defTabSz="914400" rtl="0" eaLnBrk="1" latinLnBrk="0" hangingPunct="1">
              <a:lnSpc>
                <a:spcPct val="130000"/>
              </a:lnSpc>
              <a:spcBef>
                <a:spcPts val="1000"/>
              </a:spcBef>
              <a:buFont typeface="Arial" panose="020B0604020202020204" pitchFamily="34" charset="0"/>
              <a:buNone/>
              <a:defRPr lang="zh-CN" altLang="en-US" sz="1800" kern="1200" dirty="0" smtClean="0">
                <a:solidFill>
                  <a:srgbClr val="000000"/>
                </a:solidFill>
                <a:latin typeface="+mn-lt"/>
                <a:ea typeface="+mn-ea"/>
                <a:cs typeface="+mn-cs"/>
              </a:defRPr>
            </a:lvl1pPr>
            <a:lvl2pPr marL="457200" indent="0">
              <a:buNone/>
              <a:defRPr/>
            </a:lvl2pPr>
          </a:lstStyle>
          <a:p>
            <a:pPr lvl="0"/>
            <a:r>
              <a:rPr lang="zh-CN" altLang="en-US" dirty="0"/>
              <a:t>编辑母版文本样式</a:t>
            </a:r>
          </a:p>
        </p:txBody>
      </p:sp>
      <p:sp>
        <p:nvSpPr>
          <p:cNvPr id="88" name="文本框 87"/>
          <p:cNvSpPr txBox="1"/>
          <p:nvPr userDrawn="1"/>
        </p:nvSpPr>
        <p:spPr>
          <a:xfrm>
            <a:off x="10077450" y="6329070"/>
            <a:ext cx="1416050" cy="307777"/>
          </a:xfrm>
          <a:prstGeom prst="rect">
            <a:avLst/>
          </a:prstGeom>
          <a:noFill/>
        </p:spPr>
        <p:txBody>
          <a:bodyPr wrap="square" lIns="0" rIns="0" rtlCol="0" anchor="ctr" anchorCtr="0">
            <a:noAutofit/>
          </a:bodyPr>
          <a:lstStyle/>
          <a:p>
            <a:pPr algn="r"/>
            <a:r>
              <a:rPr lang="en-US" altLang="zh-CN" sz="1200" dirty="0">
                <a:solidFill>
                  <a:schemeClr val="bg1">
                    <a:lumMod val="50000"/>
                  </a:schemeClr>
                </a:solidFill>
                <a:cs typeface="+mn-ea"/>
                <a:sym typeface="+mn-lt"/>
              </a:rPr>
              <a:t>www.scau.edu.cn</a:t>
            </a:r>
          </a:p>
        </p:txBody>
      </p:sp>
      <p:sp>
        <p:nvSpPr>
          <p:cNvPr id="89" name="矩形 88"/>
          <p:cNvSpPr/>
          <p:nvPr userDrawn="1"/>
        </p:nvSpPr>
        <p:spPr>
          <a:xfrm>
            <a:off x="660401" y="6324600"/>
            <a:ext cx="1441450" cy="307777"/>
          </a:xfrm>
          <a:prstGeom prst="rect">
            <a:avLst/>
          </a:prstGeom>
          <a:noFill/>
        </p:spPr>
        <p:txBody>
          <a:bodyPr wrap="square" lIns="0" rIns="0" rtlCol="0" anchor="ctr" anchorCtr="0">
            <a:noAutofit/>
          </a:bodyPr>
          <a:lstStyle/>
          <a:p>
            <a:pPr lvl="0" algn="l"/>
            <a:r>
              <a:rPr lang="zh-CN" altLang="en-US" sz="1200" dirty="0">
                <a:solidFill>
                  <a:schemeClr val="bg1">
                    <a:lumMod val="50000"/>
                  </a:schemeClr>
                </a:solidFill>
                <a:cs typeface="+mn-ea"/>
                <a:sym typeface="+mn-lt"/>
              </a:rPr>
              <a:t>修德 博学 求实 创新 </a:t>
            </a:r>
            <a:endParaRPr lang="zh-CN" altLang="en-US" sz="1200" dirty="0">
              <a:solidFill>
                <a:schemeClr val="bg1">
                  <a:lumMod val="50000"/>
                </a:schemeClr>
              </a:solidFill>
              <a:cs typeface="+mn-ea"/>
            </a:endParaRPr>
          </a:p>
        </p:txBody>
      </p:sp>
      <p:sp>
        <p:nvSpPr>
          <p:cNvPr id="91" name="标题 1"/>
          <p:cNvSpPr>
            <a:spLocks noGrp="1"/>
          </p:cNvSpPr>
          <p:nvPr>
            <p:ph type="title"/>
          </p:nvPr>
        </p:nvSpPr>
        <p:spPr>
          <a:xfrm>
            <a:off x="1363494" y="443623"/>
            <a:ext cx="7499950" cy="576118"/>
          </a:xfrm>
        </p:spPr>
        <p:txBody>
          <a:bodyPr>
            <a:normAutofit/>
          </a:bodyPr>
          <a:lstStyle>
            <a:lvl1pPr>
              <a:defRPr lang="zh-CN" altLang="en-US" sz="2800" b="1" kern="1200" dirty="0">
                <a:solidFill>
                  <a:schemeClr val="accent1">
                    <a:lumMod val="50000"/>
                  </a:schemeClr>
                </a:solidFill>
                <a:latin typeface="+mn-lt"/>
                <a:ea typeface="+mn-ea"/>
                <a:cs typeface="+mn-ea"/>
              </a:defRPr>
            </a:lvl1pPr>
          </a:lstStyle>
          <a:p>
            <a:r>
              <a:rPr lang="zh-CN" altLang="en-US" dirty="0"/>
              <a:t>单击此处编辑母版标题样式</a:t>
            </a:r>
          </a:p>
        </p:txBody>
      </p:sp>
      <p:grpSp>
        <p:nvGrpSpPr>
          <p:cNvPr id="92" name="8b0de4b2-8a1c-4806-9761-a313712da44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645445" y="470428"/>
            <a:ext cx="1873455" cy="453717"/>
            <a:chOff x="2195845" y="2493506"/>
            <a:chExt cx="7800312" cy="1889098"/>
          </a:xfrm>
        </p:grpSpPr>
        <p:grpSp>
          <p:nvGrpSpPr>
            <p:cNvPr id="93" name="îşḷïḑe"/>
            <p:cNvGrpSpPr/>
            <p:nvPr/>
          </p:nvGrpSpPr>
          <p:grpSpPr>
            <a:xfrm>
              <a:off x="2195845" y="2493506"/>
              <a:ext cx="1885155" cy="1889098"/>
              <a:chOff x="1801111" y="2332774"/>
              <a:chExt cx="2180165" cy="2184725"/>
            </a:xfrm>
          </p:grpSpPr>
          <p:sp>
            <p:nvSpPr>
              <p:cNvPr id="103" name="îŝļíḑè"/>
              <p:cNvSpPr/>
              <p:nvPr/>
            </p:nvSpPr>
            <p:spPr bwMode="auto">
              <a:xfrm>
                <a:off x="2038285" y="2914300"/>
                <a:ext cx="212088" cy="202966"/>
              </a:xfrm>
              <a:custGeom>
                <a:avLst/>
                <a:gdLst>
                  <a:gd name="T0" fmla="*/ 10 w 45"/>
                  <a:gd name="T1" fmla="*/ 27 h 43"/>
                  <a:gd name="T2" fmla="*/ 13 w 45"/>
                  <a:gd name="T3" fmla="*/ 21 h 43"/>
                  <a:gd name="T4" fmla="*/ 16 w 45"/>
                  <a:gd name="T5" fmla="*/ 18 h 43"/>
                  <a:gd name="T6" fmla="*/ 14 w 45"/>
                  <a:gd name="T7" fmla="*/ 21 h 43"/>
                  <a:gd name="T8" fmla="*/ 21 w 45"/>
                  <a:gd name="T9" fmla="*/ 26 h 43"/>
                  <a:gd name="T10" fmla="*/ 16 w 45"/>
                  <a:gd name="T11" fmla="*/ 28 h 43"/>
                  <a:gd name="T12" fmla="*/ 18 w 45"/>
                  <a:gd name="T13" fmla="*/ 37 h 43"/>
                  <a:gd name="T14" fmla="*/ 22 w 45"/>
                  <a:gd name="T15" fmla="*/ 33 h 43"/>
                  <a:gd name="T16" fmla="*/ 21 w 45"/>
                  <a:gd name="T17" fmla="*/ 31 h 43"/>
                  <a:gd name="T18" fmla="*/ 24 w 45"/>
                  <a:gd name="T19" fmla="*/ 30 h 43"/>
                  <a:gd name="T20" fmla="*/ 22 w 45"/>
                  <a:gd name="T21" fmla="*/ 25 h 43"/>
                  <a:gd name="T22" fmla="*/ 25 w 45"/>
                  <a:gd name="T23" fmla="*/ 41 h 43"/>
                  <a:gd name="T24" fmla="*/ 28 w 45"/>
                  <a:gd name="T25" fmla="*/ 43 h 43"/>
                  <a:gd name="T26" fmla="*/ 29 w 45"/>
                  <a:gd name="T27" fmla="*/ 29 h 43"/>
                  <a:gd name="T28" fmla="*/ 31 w 45"/>
                  <a:gd name="T29" fmla="*/ 34 h 43"/>
                  <a:gd name="T30" fmla="*/ 35 w 45"/>
                  <a:gd name="T31" fmla="*/ 32 h 43"/>
                  <a:gd name="T32" fmla="*/ 45 w 45"/>
                  <a:gd name="T33" fmla="*/ 37 h 43"/>
                  <a:gd name="T34" fmla="*/ 35 w 45"/>
                  <a:gd name="T35" fmla="*/ 27 h 43"/>
                  <a:gd name="T36" fmla="*/ 34 w 45"/>
                  <a:gd name="T37" fmla="*/ 18 h 43"/>
                  <a:gd name="T38" fmla="*/ 30 w 45"/>
                  <a:gd name="T39" fmla="*/ 20 h 43"/>
                  <a:gd name="T40" fmla="*/ 28 w 45"/>
                  <a:gd name="T41" fmla="*/ 11 h 43"/>
                  <a:gd name="T42" fmla="*/ 26 w 45"/>
                  <a:gd name="T43" fmla="*/ 21 h 43"/>
                  <a:gd name="T44" fmla="*/ 23 w 45"/>
                  <a:gd name="T45" fmla="*/ 9 h 43"/>
                  <a:gd name="T46" fmla="*/ 22 w 45"/>
                  <a:gd name="T47" fmla="*/ 4 h 43"/>
                  <a:gd name="T48" fmla="*/ 18 w 45"/>
                  <a:gd name="T49" fmla="*/ 9 h 43"/>
                  <a:gd name="T50" fmla="*/ 18 w 45"/>
                  <a:gd name="T51" fmla="*/ 19 h 43"/>
                  <a:gd name="T52" fmla="*/ 13 w 45"/>
                  <a:gd name="T53" fmla="*/ 9 h 43"/>
                  <a:gd name="T54" fmla="*/ 14 w 45"/>
                  <a:gd name="T55" fmla="*/ 1 h 43"/>
                  <a:gd name="T56" fmla="*/ 5 w 45"/>
                  <a:gd name="T57" fmla="*/ 6 h 43"/>
                  <a:gd name="T58" fmla="*/ 11 w 45"/>
                  <a:gd name="T59" fmla="*/ 13 h 43"/>
                  <a:gd name="T60" fmla="*/ 5 w 45"/>
                  <a:gd name="T61" fmla="*/ 16 h 43"/>
                  <a:gd name="T62" fmla="*/ 10 w 45"/>
                  <a:gd name="T63" fmla="*/ 22 h 43"/>
                  <a:gd name="T64" fmla="*/ 10 w 45"/>
                  <a:gd name="T65" fmla="*/ 5 h 43"/>
                  <a:gd name="T66" fmla="*/ 12 w 45"/>
                  <a:gd name="T67" fmla="*/ 6 h 43"/>
                  <a:gd name="T68" fmla="*/ 12 w 45"/>
                  <a:gd name="T69" fmla="*/ 7 h 43"/>
                  <a:gd name="T70" fmla="*/ 19 w 45"/>
                  <a:gd name="T71" fmla="*/ 11 h 43"/>
                  <a:gd name="T72" fmla="*/ 20 w 45"/>
                  <a:gd name="T73" fmla="*/ 17 h 43"/>
                  <a:gd name="T74" fmla="*/ 19 w 45"/>
                  <a:gd name="T75" fmla="*/ 11 h 43"/>
                  <a:gd name="T76" fmla="*/ 22 w 45"/>
                  <a:gd name="T77" fmla="*/ 14 h 43"/>
                  <a:gd name="T78" fmla="*/ 25 w 45"/>
                  <a:gd name="T79" fmla="*/ 24 h 43"/>
                  <a:gd name="T80" fmla="*/ 21 w 45"/>
                  <a:gd name="T81" fmla="*/ 20 h 43"/>
                  <a:gd name="T82" fmla="*/ 26 w 45"/>
                  <a:gd name="T83" fmla="*/ 22 h 43"/>
                  <a:gd name="T84" fmla="*/ 28 w 45"/>
                  <a:gd name="T85" fmla="*/ 25 h 43"/>
                  <a:gd name="T86" fmla="*/ 26 w 45"/>
                  <a:gd name="T87" fmla="*/ 24 h 43"/>
                  <a:gd name="T88" fmla="*/ 29 w 45"/>
                  <a:gd name="T89" fmla="*/ 22 h 43"/>
                  <a:gd name="T90" fmla="*/ 30 w 45"/>
                  <a:gd name="T91" fmla="*/ 27 h 43"/>
                  <a:gd name="T92" fmla="*/ 29 w 45"/>
                  <a:gd name="T93" fmla="*/ 22 h 43"/>
                  <a:gd name="T94" fmla="*/ 33 w 45"/>
                  <a:gd name="T95" fmla="*/ 21 h 43"/>
                  <a:gd name="T96" fmla="*/ 33 w 45"/>
                  <a:gd name="T97" fmla="*/ 28 h 43"/>
                  <a:gd name="T98" fmla="*/ 31 w 45"/>
                  <a:gd name="T99" fmla="*/ 25 h 43"/>
                  <a:gd name="T100" fmla="*/ 29 w 45"/>
                  <a:gd name="T101" fmla="*/ 19 h 43"/>
                  <a:gd name="T102" fmla="*/ 29 w 45"/>
                  <a:gd name="T103" fmla="*/ 20 h 43"/>
                  <a:gd name="T104" fmla="*/ 29 w 45"/>
                  <a:gd name="T105"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3">
                    <a:moveTo>
                      <a:pt x="10" y="22"/>
                    </a:moveTo>
                    <a:cubicBezTo>
                      <a:pt x="10" y="25"/>
                      <a:pt x="10" y="27"/>
                      <a:pt x="10" y="27"/>
                    </a:cubicBezTo>
                    <a:cubicBezTo>
                      <a:pt x="12" y="27"/>
                      <a:pt x="13" y="26"/>
                      <a:pt x="14" y="23"/>
                    </a:cubicBezTo>
                    <a:cubicBezTo>
                      <a:pt x="14" y="22"/>
                      <a:pt x="13" y="21"/>
                      <a:pt x="13" y="21"/>
                    </a:cubicBezTo>
                    <a:cubicBezTo>
                      <a:pt x="13" y="19"/>
                      <a:pt x="13" y="16"/>
                      <a:pt x="13" y="14"/>
                    </a:cubicBezTo>
                    <a:cubicBezTo>
                      <a:pt x="14" y="15"/>
                      <a:pt x="16" y="17"/>
                      <a:pt x="16" y="18"/>
                    </a:cubicBezTo>
                    <a:cubicBezTo>
                      <a:pt x="16" y="18"/>
                      <a:pt x="16" y="18"/>
                      <a:pt x="16" y="19"/>
                    </a:cubicBezTo>
                    <a:cubicBezTo>
                      <a:pt x="14" y="19"/>
                      <a:pt x="13" y="20"/>
                      <a:pt x="14" y="21"/>
                    </a:cubicBezTo>
                    <a:cubicBezTo>
                      <a:pt x="14" y="21"/>
                      <a:pt x="14" y="22"/>
                      <a:pt x="15" y="22"/>
                    </a:cubicBezTo>
                    <a:cubicBezTo>
                      <a:pt x="17" y="23"/>
                      <a:pt x="19" y="24"/>
                      <a:pt x="21" y="26"/>
                    </a:cubicBezTo>
                    <a:cubicBezTo>
                      <a:pt x="22" y="27"/>
                      <a:pt x="21" y="27"/>
                      <a:pt x="19" y="27"/>
                    </a:cubicBezTo>
                    <a:cubicBezTo>
                      <a:pt x="17" y="27"/>
                      <a:pt x="17" y="28"/>
                      <a:pt x="16" y="28"/>
                    </a:cubicBezTo>
                    <a:cubicBezTo>
                      <a:pt x="16" y="29"/>
                      <a:pt x="16" y="30"/>
                      <a:pt x="18" y="31"/>
                    </a:cubicBezTo>
                    <a:cubicBezTo>
                      <a:pt x="18" y="33"/>
                      <a:pt x="18" y="35"/>
                      <a:pt x="18" y="37"/>
                    </a:cubicBezTo>
                    <a:cubicBezTo>
                      <a:pt x="19" y="38"/>
                      <a:pt x="19" y="38"/>
                      <a:pt x="20" y="37"/>
                    </a:cubicBezTo>
                    <a:cubicBezTo>
                      <a:pt x="22" y="36"/>
                      <a:pt x="22" y="34"/>
                      <a:pt x="22" y="33"/>
                    </a:cubicBezTo>
                    <a:cubicBezTo>
                      <a:pt x="21" y="33"/>
                      <a:pt x="21" y="32"/>
                      <a:pt x="20" y="32"/>
                    </a:cubicBezTo>
                    <a:cubicBezTo>
                      <a:pt x="20" y="31"/>
                      <a:pt x="21" y="31"/>
                      <a:pt x="21" y="31"/>
                    </a:cubicBezTo>
                    <a:cubicBezTo>
                      <a:pt x="21" y="31"/>
                      <a:pt x="22" y="31"/>
                      <a:pt x="23" y="31"/>
                    </a:cubicBezTo>
                    <a:cubicBezTo>
                      <a:pt x="23" y="31"/>
                      <a:pt x="24" y="31"/>
                      <a:pt x="24" y="30"/>
                    </a:cubicBezTo>
                    <a:cubicBezTo>
                      <a:pt x="24" y="29"/>
                      <a:pt x="23" y="27"/>
                      <a:pt x="22" y="26"/>
                    </a:cubicBezTo>
                    <a:cubicBezTo>
                      <a:pt x="22" y="26"/>
                      <a:pt x="22" y="26"/>
                      <a:pt x="22" y="25"/>
                    </a:cubicBezTo>
                    <a:cubicBezTo>
                      <a:pt x="24" y="26"/>
                      <a:pt x="26" y="27"/>
                      <a:pt x="27" y="28"/>
                    </a:cubicBezTo>
                    <a:cubicBezTo>
                      <a:pt x="27" y="33"/>
                      <a:pt x="26" y="37"/>
                      <a:pt x="25" y="41"/>
                    </a:cubicBezTo>
                    <a:cubicBezTo>
                      <a:pt x="25" y="42"/>
                      <a:pt x="25" y="42"/>
                      <a:pt x="25" y="43"/>
                    </a:cubicBezTo>
                    <a:cubicBezTo>
                      <a:pt x="26" y="43"/>
                      <a:pt x="27" y="43"/>
                      <a:pt x="28" y="43"/>
                    </a:cubicBezTo>
                    <a:cubicBezTo>
                      <a:pt x="29" y="42"/>
                      <a:pt x="30" y="42"/>
                      <a:pt x="30" y="40"/>
                    </a:cubicBezTo>
                    <a:cubicBezTo>
                      <a:pt x="29" y="36"/>
                      <a:pt x="29" y="33"/>
                      <a:pt x="29" y="29"/>
                    </a:cubicBezTo>
                    <a:cubicBezTo>
                      <a:pt x="30" y="29"/>
                      <a:pt x="31" y="30"/>
                      <a:pt x="32" y="31"/>
                    </a:cubicBezTo>
                    <a:cubicBezTo>
                      <a:pt x="31" y="32"/>
                      <a:pt x="31" y="33"/>
                      <a:pt x="31" y="34"/>
                    </a:cubicBezTo>
                    <a:cubicBezTo>
                      <a:pt x="32" y="35"/>
                      <a:pt x="33" y="36"/>
                      <a:pt x="33" y="36"/>
                    </a:cubicBezTo>
                    <a:cubicBezTo>
                      <a:pt x="34" y="35"/>
                      <a:pt x="34" y="33"/>
                      <a:pt x="35" y="32"/>
                    </a:cubicBezTo>
                    <a:cubicBezTo>
                      <a:pt x="35" y="32"/>
                      <a:pt x="35" y="32"/>
                      <a:pt x="35" y="32"/>
                    </a:cubicBezTo>
                    <a:cubicBezTo>
                      <a:pt x="38" y="34"/>
                      <a:pt x="43" y="37"/>
                      <a:pt x="45" y="37"/>
                    </a:cubicBezTo>
                    <a:cubicBezTo>
                      <a:pt x="45" y="34"/>
                      <a:pt x="40" y="31"/>
                      <a:pt x="35" y="29"/>
                    </a:cubicBezTo>
                    <a:cubicBezTo>
                      <a:pt x="35" y="28"/>
                      <a:pt x="35" y="28"/>
                      <a:pt x="35" y="27"/>
                    </a:cubicBezTo>
                    <a:cubicBezTo>
                      <a:pt x="36" y="24"/>
                      <a:pt x="36" y="22"/>
                      <a:pt x="36" y="19"/>
                    </a:cubicBezTo>
                    <a:cubicBezTo>
                      <a:pt x="35" y="18"/>
                      <a:pt x="35" y="18"/>
                      <a:pt x="34" y="18"/>
                    </a:cubicBezTo>
                    <a:cubicBezTo>
                      <a:pt x="33" y="19"/>
                      <a:pt x="31" y="19"/>
                      <a:pt x="31" y="20"/>
                    </a:cubicBezTo>
                    <a:cubicBezTo>
                      <a:pt x="31" y="20"/>
                      <a:pt x="30" y="20"/>
                      <a:pt x="30" y="20"/>
                    </a:cubicBezTo>
                    <a:cubicBezTo>
                      <a:pt x="29" y="18"/>
                      <a:pt x="31" y="13"/>
                      <a:pt x="30" y="11"/>
                    </a:cubicBezTo>
                    <a:cubicBezTo>
                      <a:pt x="29" y="10"/>
                      <a:pt x="28" y="11"/>
                      <a:pt x="28" y="11"/>
                    </a:cubicBezTo>
                    <a:cubicBezTo>
                      <a:pt x="27" y="13"/>
                      <a:pt x="27" y="16"/>
                      <a:pt x="27" y="20"/>
                    </a:cubicBezTo>
                    <a:cubicBezTo>
                      <a:pt x="27" y="21"/>
                      <a:pt x="26" y="22"/>
                      <a:pt x="26" y="21"/>
                    </a:cubicBezTo>
                    <a:cubicBezTo>
                      <a:pt x="26" y="18"/>
                      <a:pt x="25" y="15"/>
                      <a:pt x="23" y="13"/>
                    </a:cubicBezTo>
                    <a:cubicBezTo>
                      <a:pt x="23" y="11"/>
                      <a:pt x="23" y="10"/>
                      <a:pt x="23" y="9"/>
                    </a:cubicBezTo>
                    <a:cubicBezTo>
                      <a:pt x="25" y="6"/>
                      <a:pt x="25" y="5"/>
                      <a:pt x="24" y="4"/>
                    </a:cubicBezTo>
                    <a:cubicBezTo>
                      <a:pt x="23" y="4"/>
                      <a:pt x="23" y="4"/>
                      <a:pt x="22" y="4"/>
                    </a:cubicBezTo>
                    <a:cubicBezTo>
                      <a:pt x="21" y="5"/>
                      <a:pt x="22" y="6"/>
                      <a:pt x="21" y="7"/>
                    </a:cubicBezTo>
                    <a:cubicBezTo>
                      <a:pt x="20" y="7"/>
                      <a:pt x="19" y="8"/>
                      <a:pt x="18" y="9"/>
                    </a:cubicBezTo>
                    <a:cubicBezTo>
                      <a:pt x="17" y="12"/>
                      <a:pt x="17" y="15"/>
                      <a:pt x="18" y="18"/>
                    </a:cubicBezTo>
                    <a:cubicBezTo>
                      <a:pt x="19" y="19"/>
                      <a:pt x="18" y="19"/>
                      <a:pt x="18" y="19"/>
                    </a:cubicBezTo>
                    <a:cubicBezTo>
                      <a:pt x="17" y="16"/>
                      <a:pt x="16" y="13"/>
                      <a:pt x="16" y="12"/>
                    </a:cubicBezTo>
                    <a:cubicBezTo>
                      <a:pt x="15" y="11"/>
                      <a:pt x="14" y="10"/>
                      <a:pt x="13" y="9"/>
                    </a:cubicBezTo>
                    <a:cubicBezTo>
                      <a:pt x="13" y="7"/>
                      <a:pt x="15" y="5"/>
                      <a:pt x="15" y="3"/>
                    </a:cubicBezTo>
                    <a:cubicBezTo>
                      <a:pt x="16" y="0"/>
                      <a:pt x="15" y="0"/>
                      <a:pt x="14" y="1"/>
                    </a:cubicBezTo>
                    <a:cubicBezTo>
                      <a:pt x="12" y="1"/>
                      <a:pt x="13" y="2"/>
                      <a:pt x="9" y="5"/>
                    </a:cubicBezTo>
                    <a:cubicBezTo>
                      <a:pt x="6" y="5"/>
                      <a:pt x="5" y="6"/>
                      <a:pt x="5" y="6"/>
                    </a:cubicBezTo>
                    <a:cubicBezTo>
                      <a:pt x="4" y="7"/>
                      <a:pt x="5" y="8"/>
                      <a:pt x="5" y="8"/>
                    </a:cubicBezTo>
                    <a:cubicBezTo>
                      <a:pt x="7" y="10"/>
                      <a:pt x="9" y="11"/>
                      <a:pt x="11" y="13"/>
                    </a:cubicBezTo>
                    <a:cubicBezTo>
                      <a:pt x="12" y="13"/>
                      <a:pt x="11" y="18"/>
                      <a:pt x="11" y="19"/>
                    </a:cubicBezTo>
                    <a:cubicBezTo>
                      <a:pt x="10" y="18"/>
                      <a:pt x="8" y="16"/>
                      <a:pt x="5" y="16"/>
                    </a:cubicBezTo>
                    <a:cubicBezTo>
                      <a:pt x="3" y="16"/>
                      <a:pt x="1" y="17"/>
                      <a:pt x="0" y="20"/>
                    </a:cubicBezTo>
                    <a:cubicBezTo>
                      <a:pt x="3" y="21"/>
                      <a:pt x="7" y="21"/>
                      <a:pt x="10" y="22"/>
                    </a:cubicBezTo>
                    <a:close/>
                    <a:moveTo>
                      <a:pt x="10" y="6"/>
                    </a:moveTo>
                    <a:cubicBezTo>
                      <a:pt x="10" y="5"/>
                      <a:pt x="10" y="5"/>
                      <a:pt x="10" y="5"/>
                    </a:cubicBezTo>
                    <a:cubicBezTo>
                      <a:pt x="10" y="5"/>
                      <a:pt x="11" y="5"/>
                      <a:pt x="12" y="5"/>
                    </a:cubicBezTo>
                    <a:cubicBezTo>
                      <a:pt x="12" y="5"/>
                      <a:pt x="12" y="5"/>
                      <a:pt x="12" y="6"/>
                    </a:cubicBezTo>
                    <a:cubicBezTo>
                      <a:pt x="13" y="6"/>
                      <a:pt x="13" y="6"/>
                      <a:pt x="13" y="7"/>
                    </a:cubicBezTo>
                    <a:cubicBezTo>
                      <a:pt x="12" y="7"/>
                      <a:pt x="12" y="7"/>
                      <a:pt x="12" y="7"/>
                    </a:cubicBezTo>
                    <a:cubicBezTo>
                      <a:pt x="11" y="7"/>
                      <a:pt x="10" y="6"/>
                      <a:pt x="10" y="6"/>
                    </a:cubicBezTo>
                    <a:close/>
                    <a:moveTo>
                      <a:pt x="19" y="11"/>
                    </a:moveTo>
                    <a:cubicBezTo>
                      <a:pt x="19" y="11"/>
                      <a:pt x="20" y="11"/>
                      <a:pt x="20" y="11"/>
                    </a:cubicBezTo>
                    <a:cubicBezTo>
                      <a:pt x="21" y="14"/>
                      <a:pt x="20" y="16"/>
                      <a:pt x="20" y="17"/>
                    </a:cubicBezTo>
                    <a:cubicBezTo>
                      <a:pt x="19" y="17"/>
                      <a:pt x="19" y="15"/>
                      <a:pt x="18" y="13"/>
                    </a:cubicBezTo>
                    <a:cubicBezTo>
                      <a:pt x="19" y="13"/>
                      <a:pt x="19" y="12"/>
                      <a:pt x="19" y="11"/>
                    </a:cubicBezTo>
                    <a:close/>
                    <a:moveTo>
                      <a:pt x="22" y="15"/>
                    </a:moveTo>
                    <a:cubicBezTo>
                      <a:pt x="22" y="14"/>
                      <a:pt x="22" y="14"/>
                      <a:pt x="22" y="14"/>
                    </a:cubicBezTo>
                    <a:cubicBezTo>
                      <a:pt x="23" y="15"/>
                      <a:pt x="24" y="17"/>
                      <a:pt x="25" y="23"/>
                    </a:cubicBezTo>
                    <a:cubicBezTo>
                      <a:pt x="25" y="23"/>
                      <a:pt x="25" y="24"/>
                      <a:pt x="25" y="24"/>
                    </a:cubicBezTo>
                    <a:cubicBezTo>
                      <a:pt x="24" y="23"/>
                      <a:pt x="23" y="22"/>
                      <a:pt x="22" y="21"/>
                    </a:cubicBezTo>
                    <a:cubicBezTo>
                      <a:pt x="21" y="21"/>
                      <a:pt x="21" y="21"/>
                      <a:pt x="21" y="20"/>
                    </a:cubicBezTo>
                    <a:cubicBezTo>
                      <a:pt x="21" y="18"/>
                      <a:pt x="21" y="15"/>
                      <a:pt x="22" y="15"/>
                    </a:cubicBezTo>
                    <a:close/>
                    <a:moveTo>
                      <a:pt x="26" y="22"/>
                    </a:moveTo>
                    <a:cubicBezTo>
                      <a:pt x="27" y="22"/>
                      <a:pt x="27" y="22"/>
                      <a:pt x="27" y="22"/>
                    </a:cubicBezTo>
                    <a:cubicBezTo>
                      <a:pt x="28" y="23"/>
                      <a:pt x="28" y="24"/>
                      <a:pt x="28" y="25"/>
                    </a:cubicBezTo>
                    <a:cubicBezTo>
                      <a:pt x="27" y="25"/>
                      <a:pt x="27" y="25"/>
                      <a:pt x="27" y="25"/>
                    </a:cubicBezTo>
                    <a:cubicBezTo>
                      <a:pt x="27" y="25"/>
                      <a:pt x="26" y="24"/>
                      <a:pt x="26" y="24"/>
                    </a:cubicBezTo>
                    <a:cubicBezTo>
                      <a:pt x="26" y="23"/>
                      <a:pt x="26" y="23"/>
                      <a:pt x="26" y="22"/>
                    </a:cubicBezTo>
                    <a:close/>
                    <a:moveTo>
                      <a:pt x="29" y="22"/>
                    </a:moveTo>
                    <a:cubicBezTo>
                      <a:pt x="29" y="22"/>
                      <a:pt x="29" y="22"/>
                      <a:pt x="30" y="23"/>
                    </a:cubicBezTo>
                    <a:cubicBezTo>
                      <a:pt x="30" y="24"/>
                      <a:pt x="30" y="25"/>
                      <a:pt x="30" y="27"/>
                    </a:cubicBezTo>
                    <a:cubicBezTo>
                      <a:pt x="29" y="26"/>
                      <a:pt x="29" y="26"/>
                      <a:pt x="29" y="26"/>
                    </a:cubicBezTo>
                    <a:cubicBezTo>
                      <a:pt x="29" y="24"/>
                      <a:pt x="29" y="23"/>
                      <a:pt x="29" y="22"/>
                    </a:cubicBezTo>
                    <a:close/>
                    <a:moveTo>
                      <a:pt x="31" y="22"/>
                    </a:moveTo>
                    <a:cubicBezTo>
                      <a:pt x="32" y="21"/>
                      <a:pt x="32" y="21"/>
                      <a:pt x="33" y="21"/>
                    </a:cubicBezTo>
                    <a:cubicBezTo>
                      <a:pt x="33" y="22"/>
                      <a:pt x="34" y="22"/>
                      <a:pt x="34" y="23"/>
                    </a:cubicBezTo>
                    <a:cubicBezTo>
                      <a:pt x="34" y="24"/>
                      <a:pt x="33" y="26"/>
                      <a:pt x="33" y="28"/>
                    </a:cubicBezTo>
                    <a:cubicBezTo>
                      <a:pt x="33" y="28"/>
                      <a:pt x="32" y="27"/>
                      <a:pt x="32" y="27"/>
                    </a:cubicBezTo>
                    <a:cubicBezTo>
                      <a:pt x="31" y="26"/>
                      <a:pt x="31" y="25"/>
                      <a:pt x="31" y="25"/>
                    </a:cubicBezTo>
                    <a:cubicBezTo>
                      <a:pt x="31" y="24"/>
                      <a:pt x="31" y="23"/>
                      <a:pt x="31" y="22"/>
                    </a:cubicBezTo>
                    <a:close/>
                    <a:moveTo>
                      <a:pt x="29" y="19"/>
                    </a:moveTo>
                    <a:cubicBezTo>
                      <a:pt x="29" y="20"/>
                      <a:pt x="29" y="20"/>
                      <a:pt x="29" y="20"/>
                    </a:cubicBezTo>
                    <a:cubicBezTo>
                      <a:pt x="29" y="20"/>
                      <a:pt x="29" y="20"/>
                      <a:pt x="29" y="20"/>
                    </a:cubicBezTo>
                    <a:cubicBezTo>
                      <a:pt x="29" y="20"/>
                      <a:pt x="29" y="20"/>
                      <a:pt x="29" y="20"/>
                    </a:cubicBezTo>
                    <a:cubicBezTo>
                      <a:pt x="29" y="19"/>
                      <a:pt x="29" y="19"/>
                      <a:pt x="29" y="19"/>
                    </a:cubicBezTo>
                    <a:cubicBezTo>
                      <a:pt x="29" y="19"/>
                      <a:pt x="29" y="19"/>
                      <a:pt x="29" y="1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4" name="îşḻiḑê"/>
              <p:cNvSpPr/>
              <p:nvPr/>
            </p:nvSpPr>
            <p:spPr bwMode="auto">
              <a:xfrm>
                <a:off x="2311946" y="2665724"/>
                <a:ext cx="166478" cy="196124"/>
              </a:xfrm>
              <a:custGeom>
                <a:avLst/>
                <a:gdLst>
                  <a:gd name="T0" fmla="*/ 2 w 35"/>
                  <a:gd name="T1" fmla="*/ 4 h 41"/>
                  <a:gd name="T2" fmla="*/ 10 w 35"/>
                  <a:gd name="T3" fmla="*/ 14 h 41"/>
                  <a:gd name="T4" fmla="*/ 7 w 35"/>
                  <a:gd name="T5" fmla="*/ 21 h 41"/>
                  <a:gd name="T6" fmla="*/ 13 w 35"/>
                  <a:gd name="T7" fmla="*/ 19 h 41"/>
                  <a:gd name="T8" fmla="*/ 13 w 35"/>
                  <a:gd name="T9" fmla="*/ 24 h 41"/>
                  <a:gd name="T10" fmla="*/ 12 w 35"/>
                  <a:gd name="T11" fmla="*/ 27 h 41"/>
                  <a:gd name="T12" fmla="*/ 12 w 35"/>
                  <a:gd name="T13" fmla="*/ 39 h 41"/>
                  <a:gd name="T14" fmla="*/ 15 w 35"/>
                  <a:gd name="T15" fmla="*/ 37 h 41"/>
                  <a:gd name="T16" fmla="*/ 13 w 35"/>
                  <a:gd name="T17" fmla="*/ 31 h 41"/>
                  <a:gd name="T18" fmla="*/ 16 w 35"/>
                  <a:gd name="T19" fmla="*/ 27 h 41"/>
                  <a:gd name="T20" fmla="*/ 19 w 35"/>
                  <a:gd name="T21" fmla="*/ 18 h 41"/>
                  <a:gd name="T22" fmla="*/ 19 w 35"/>
                  <a:gd name="T23" fmla="*/ 25 h 41"/>
                  <a:gd name="T24" fmla="*/ 21 w 35"/>
                  <a:gd name="T25" fmla="*/ 28 h 41"/>
                  <a:gd name="T26" fmla="*/ 23 w 35"/>
                  <a:gd name="T27" fmla="*/ 32 h 41"/>
                  <a:gd name="T28" fmla="*/ 26 w 35"/>
                  <a:gd name="T29" fmla="*/ 32 h 41"/>
                  <a:gd name="T30" fmla="*/ 27 w 35"/>
                  <a:gd name="T31" fmla="*/ 30 h 41"/>
                  <a:gd name="T32" fmla="*/ 33 w 35"/>
                  <a:gd name="T33" fmla="*/ 27 h 41"/>
                  <a:gd name="T34" fmla="*/ 34 w 35"/>
                  <a:gd name="T35" fmla="*/ 23 h 41"/>
                  <a:gd name="T36" fmla="*/ 20 w 35"/>
                  <a:gd name="T37" fmla="*/ 6 h 41"/>
                  <a:gd name="T38" fmla="*/ 14 w 35"/>
                  <a:gd name="T39" fmla="*/ 10 h 41"/>
                  <a:gd name="T40" fmla="*/ 13 w 35"/>
                  <a:gd name="T41" fmla="*/ 3 h 41"/>
                  <a:gd name="T42" fmla="*/ 12 w 35"/>
                  <a:gd name="T43" fmla="*/ 8 h 41"/>
                  <a:gd name="T44" fmla="*/ 4 w 35"/>
                  <a:gd name="T45" fmla="*/ 0 h 41"/>
                  <a:gd name="T46" fmla="*/ 15 w 35"/>
                  <a:gd name="T47" fmla="*/ 25 h 41"/>
                  <a:gd name="T48" fmla="*/ 19 w 35"/>
                  <a:gd name="T49" fmla="*/ 15 h 41"/>
                  <a:gd name="T50" fmla="*/ 21 w 35"/>
                  <a:gd name="T51" fmla="*/ 15 h 41"/>
                  <a:gd name="T52" fmla="*/ 21 w 35"/>
                  <a:gd name="T53" fmla="*/ 17 h 41"/>
                  <a:gd name="T54" fmla="*/ 23 w 35"/>
                  <a:gd name="T55" fmla="*/ 21 h 41"/>
                  <a:gd name="T56" fmla="*/ 23 w 35"/>
                  <a:gd name="T57" fmla="*/ 25 h 41"/>
                  <a:gd name="T58" fmla="*/ 25 w 35"/>
                  <a:gd name="T59" fmla="*/ 23 h 41"/>
                  <a:gd name="T60" fmla="*/ 26 w 35"/>
                  <a:gd name="T61" fmla="*/ 25 h 41"/>
                  <a:gd name="T62" fmla="*/ 31 w 35"/>
                  <a:gd name="T63" fmla="*/ 24 h 41"/>
                  <a:gd name="T64" fmla="*/ 24 w 35"/>
                  <a:gd name="T65" fmla="*/ 13 h 41"/>
                  <a:gd name="T66" fmla="*/ 15 w 35"/>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1">
                    <a:moveTo>
                      <a:pt x="1" y="2"/>
                    </a:moveTo>
                    <a:cubicBezTo>
                      <a:pt x="1" y="3"/>
                      <a:pt x="2" y="3"/>
                      <a:pt x="2" y="4"/>
                    </a:cubicBezTo>
                    <a:cubicBezTo>
                      <a:pt x="4" y="5"/>
                      <a:pt x="7" y="9"/>
                      <a:pt x="9" y="12"/>
                    </a:cubicBezTo>
                    <a:cubicBezTo>
                      <a:pt x="10" y="12"/>
                      <a:pt x="10" y="13"/>
                      <a:pt x="10" y="14"/>
                    </a:cubicBezTo>
                    <a:cubicBezTo>
                      <a:pt x="9" y="16"/>
                      <a:pt x="7" y="18"/>
                      <a:pt x="6" y="20"/>
                    </a:cubicBezTo>
                    <a:cubicBezTo>
                      <a:pt x="5" y="21"/>
                      <a:pt x="6" y="22"/>
                      <a:pt x="7" y="21"/>
                    </a:cubicBezTo>
                    <a:cubicBezTo>
                      <a:pt x="9" y="20"/>
                      <a:pt x="11" y="19"/>
                      <a:pt x="12" y="17"/>
                    </a:cubicBezTo>
                    <a:cubicBezTo>
                      <a:pt x="13" y="18"/>
                      <a:pt x="13" y="18"/>
                      <a:pt x="13" y="19"/>
                    </a:cubicBezTo>
                    <a:cubicBezTo>
                      <a:pt x="13" y="20"/>
                      <a:pt x="14" y="21"/>
                      <a:pt x="14" y="22"/>
                    </a:cubicBezTo>
                    <a:cubicBezTo>
                      <a:pt x="14" y="22"/>
                      <a:pt x="13" y="24"/>
                      <a:pt x="13" y="24"/>
                    </a:cubicBezTo>
                    <a:cubicBezTo>
                      <a:pt x="13" y="25"/>
                      <a:pt x="12" y="25"/>
                      <a:pt x="12" y="26"/>
                    </a:cubicBezTo>
                    <a:cubicBezTo>
                      <a:pt x="11" y="26"/>
                      <a:pt x="12" y="27"/>
                      <a:pt x="12" y="27"/>
                    </a:cubicBezTo>
                    <a:cubicBezTo>
                      <a:pt x="12" y="28"/>
                      <a:pt x="11" y="30"/>
                      <a:pt x="10" y="32"/>
                    </a:cubicBezTo>
                    <a:cubicBezTo>
                      <a:pt x="11" y="35"/>
                      <a:pt x="12" y="37"/>
                      <a:pt x="12" y="39"/>
                    </a:cubicBezTo>
                    <a:cubicBezTo>
                      <a:pt x="14" y="41"/>
                      <a:pt x="15" y="41"/>
                      <a:pt x="16" y="40"/>
                    </a:cubicBezTo>
                    <a:cubicBezTo>
                      <a:pt x="17" y="39"/>
                      <a:pt x="16" y="38"/>
                      <a:pt x="15" y="37"/>
                    </a:cubicBezTo>
                    <a:cubicBezTo>
                      <a:pt x="14" y="35"/>
                      <a:pt x="12" y="35"/>
                      <a:pt x="12" y="32"/>
                    </a:cubicBezTo>
                    <a:cubicBezTo>
                      <a:pt x="11" y="32"/>
                      <a:pt x="12" y="31"/>
                      <a:pt x="13" y="31"/>
                    </a:cubicBezTo>
                    <a:cubicBezTo>
                      <a:pt x="13" y="29"/>
                      <a:pt x="14" y="28"/>
                      <a:pt x="15" y="27"/>
                    </a:cubicBezTo>
                    <a:cubicBezTo>
                      <a:pt x="15" y="27"/>
                      <a:pt x="16" y="27"/>
                      <a:pt x="16" y="27"/>
                    </a:cubicBezTo>
                    <a:cubicBezTo>
                      <a:pt x="17" y="27"/>
                      <a:pt x="18" y="25"/>
                      <a:pt x="17" y="24"/>
                    </a:cubicBezTo>
                    <a:cubicBezTo>
                      <a:pt x="17" y="21"/>
                      <a:pt x="18" y="18"/>
                      <a:pt x="19" y="18"/>
                    </a:cubicBezTo>
                    <a:cubicBezTo>
                      <a:pt x="19" y="19"/>
                      <a:pt x="19" y="21"/>
                      <a:pt x="20" y="23"/>
                    </a:cubicBezTo>
                    <a:cubicBezTo>
                      <a:pt x="20" y="24"/>
                      <a:pt x="19" y="24"/>
                      <a:pt x="19" y="25"/>
                    </a:cubicBezTo>
                    <a:cubicBezTo>
                      <a:pt x="19" y="26"/>
                      <a:pt x="19" y="28"/>
                      <a:pt x="19" y="28"/>
                    </a:cubicBezTo>
                    <a:cubicBezTo>
                      <a:pt x="20" y="28"/>
                      <a:pt x="21" y="28"/>
                      <a:pt x="21" y="28"/>
                    </a:cubicBezTo>
                    <a:cubicBezTo>
                      <a:pt x="21" y="28"/>
                      <a:pt x="21" y="29"/>
                      <a:pt x="21" y="31"/>
                    </a:cubicBezTo>
                    <a:cubicBezTo>
                      <a:pt x="21" y="32"/>
                      <a:pt x="22" y="33"/>
                      <a:pt x="23" y="32"/>
                    </a:cubicBezTo>
                    <a:cubicBezTo>
                      <a:pt x="24" y="32"/>
                      <a:pt x="24" y="31"/>
                      <a:pt x="24" y="30"/>
                    </a:cubicBezTo>
                    <a:cubicBezTo>
                      <a:pt x="25" y="31"/>
                      <a:pt x="26" y="32"/>
                      <a:pt x="26" y="32"/>
                    </a:cubicBezTo>
                    <a:cubicBezTo>
                      <a:pt x="26" y="32"/>
                      <a:pt x="26" y="32"/>
                      <a:pt x="26" y="31"/>
                    </a:cubicBezTo>
                    <a:cubicBezTo>
                      <a:pt x="27" y="31"/>
                      <a:pt x="27" y="31"/>
                      <a:pt x="27" y="30"/>
                    </a:cubicBezTo>
                    <a:cubicBezTo>
                      <a:pt x="27" y="29"/>
                      <a:pt x="26" y="27"/>
                      <a:pt x="26" y="27"/>
                    </a:cubicBezTo>
                    <a:cubicBezTo>
                      <a:pt x="28" y="27"/>
                      <a:pt x="31" y="27"/>
                      <a:pt x="33" y="27"/>
                    </a:cubicBezTo>
                    <a:cubicBezTo>
                      <a:pt x="34" y="27"/>
                      <a:pt x="35" y="27"/>
                      <a:pt x="35" y="26"/>
                    </a:cubicBezTo>
                    <a:cubicBezTo>
                      <a:pt x="35" y="25"/>
                      <a:pt x="35" y="24"/>
                      <a:pt x="34" y="23"/>
                    </a:cubicBezTo>
                    <a:cubicBezTo>
                      <a:pt x="31" y="20"/>
                      <a:pt x="28" y="15"/>
                      <a:pt x="24" y="9"/>
                    </a:cubicBezTo>
                    <a:cubicBezTo>
                      <a:pt x="24" y="8"/>
                      <a:pt x="22" y="3"/>
                      <a:pt x="20" y="6"/>
                    </a:cubicBezTo>
                    <a:cubicBezTo>
                      <a:pt x="18" y="9"/>
                      <a:pt x="17" y="14"/>
                      <a:pt x="15" y="18"/>
                    </a:cubicBezTo>
                    <a:cubicBezTo>
                      <a:pt x="15" y="17"/>
                      <a:pt x="14" y="13"/>
                      <a:pt x="14" y="10"/>
                    </a:cubicBezTo>
                    <a:cubicBezTo>
                      <a:pt x="15" y="7"/>
                      <a:pt x="16" y="7"/>
                      <a:pt x="16" y="6"/>
                    </a:cubicBezTo>
                    <a:cubicBezTo>
                      <a:pt x="16" y="4"/>
                      <a:pt x="15" y="3"/>
                      <a:pt x="13" y="3"/>
                    </a:cubicBezTo>
                    <a:cubicBezTo>
                      <a:pt x="12" y="3"/>
                      <a:pt x="12" y="4"/>
                      <a:pt x="12" y="5"/>
                    </a:cubicBezTo>
                    <a:cubicBezTo>
                      <a:pt x="12" y="6"/>
                      <a:pt x="12" y="7"/>
                      <a:pt x="12" y="8"/>
                    </a:cubicBezTo>
                    <a:cubicBezTo>
                      <a:pt x="11" y="9"/>
                      <a:pt x="11" y="8"/>
                      <a:pt x="11" y="8"/>
                    </a:cubicBezTo>
                    <a:cubicBezTo>
                      <a:pt x="9" y="1"/>
                      <a:pt x="6" y="0"/>
                      <a:pt x="4" y="0"/>
                    </a:cubicBezTo>
                    <a:cubicBezTo>
                      <a:pt x="3" y="0"/>
                      <a:pt x="0" y="0"/>
                      <a:pt x="1" y="2"/>
                    </a:cubicBezTo>
                    <a:close/>
                    <a:moveTo>
                      <a:pt x="15" y="25"/>
                    </a:moveTo>
                    <a:cubicBezTo>
                      <a:pt x="15" y="25"/>
                      <a:pt x="16" y="25"/>
                      <a:pt x="16" y="24"/>
                    </a:cubicBezTo>
                    <a:cubicBezTo>
                      <a:pt x="17" y="21"/>
                      <a:pt x="17" y="17"/>
                      <a:pt x="19" y="15"/>
                    </a:cubicBezTo>
                    <a:cubicBezTo>
                      <a:pt x="19" y="15"/>
                      <a:pt x="19" y="14"/>
                      <a:pt x="20" y="14"/>
                    </a:cubicBezTo>
                    <a:cubicBezTo>
                      <a:pt x="21" y="14"/>
                      <a:pt x="22" y="14"/>
                      <a:pt x="21" y="15"/>
                    </a:cubicBezTo>
                    <a:cubicBezTo>
                      <a:pt x="22" y="15"/>
                      <a:pt x="21" y="16"/>
                      <a:pt x="21" y="16"/>
                    </a:cubicBezTo>
                    <a:cubicBezTo>
                      <a:pt x="21" y="17"/>
                      <a:pt x="21" y="17"/>
                      <a:pt x="21" y="17"/>
                    </a:cubicBezTo>
                    <a:cubicBezTo>
                      <a:pt x="21" y="18"/>
                      <a:pt x="21" y="20"/>
                      <a:pt x="21" y="21"/>
                    </a:cubicBezTo>
                    <a:cubicBezTo>
                      <a:pt x="21" y="21"/>
                      <a:pt x="22" y="21"/>
                      <a:pt x="23" y="21"/>
                    </a:cubicBezTo>
                    <a:cubicBezTo>
                      <a:pt x="23" y="21"/>
                      <a:pt x="23" y="21"/>
                      <a:pt x="23" y="22"/>
                    </a:cubicBezTo>
                    <a:cubicBezTo>
                      <a:pt x="23" y="23"/>
                      <a:pt x="23" y="24"/>
                      <a:pt x="23" y="25"/>
                    </a:cubicBezTo>
                    <a:cubicBezTo>
                      <a:pt x="23" y="25"/>
                      <a:pt x="23" y="25"/>
                      <a:pt x="23" y="25"/>
                    </a:cubicBezTo>
                    <a:cubicBezTo>
                      <a:pt x="24" y="24"/>
                      <a:pt x="24" y="23"/>
                      <a:pt x="25" y="23"/>
                    </a:cubicBezTo>
                    <a:cubicBezTo>
                      <a:pt x="25" y="23"/>
                      <a:pt x="25" y="23"/>
                      <a:pt x="25" y="23"/>
                    </a:cubicBezTo>
                    <a:cubicBezTo>
                      <a:pt x="26" y="24"/>
                      <a:pt x="26" y="25"/>
                      <a:pt x="26" y="25"/>
                    </a:cubicBezTo>
                    <a:cubicBezTo>
                      <a:pt x="27" y="25"/>
                      <a:pt x="28" y="25"/>
                      <a:pt x="30" y="25"/>
                    </a:cubicBezTo>
                    <a:cubicBezTo>
                      <a:pt x="31" y="25"/>
                      <a:pt x="31" y="25"/>
                      <a:pt x="31" y="24"/>
                    </a:cubicBezTo>
                    <a:cubicBezTo>
                      <a:pt x="30" y="22"/>
                      <a:pt x="29" y="21"/>
                      <a:pt x="27" y="19"/>
                    </a:cubicBezTo>
                    <a:cubicBezTo>
                      <a:pt x="26" y="17"/>
                      <a:pt x="25" y="15"/>
                      <a:pt x="24" y="13"/>
                    </a:cubicBezTo>
                    <a:cubicBezTo>
                      <a:pt x="23" y="10"/>
                      <a:pt x="21" y="8"/>
                      <a:pt x="20" y="8"/>
                    </a:cubicBezTo>
                    <a:cubicBezTo>
                      <a:pt x="19" y="9"/>
                      <a:pt x="17" y="15"/>
                      <a:pt x="15" y="2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5" name="išḻíḋê"/>
              <p:cNvSpPr/>
              <p:nvPr/>
            </p:nvSpPr>
            <p:spPr bwMode="auto">
              <a:xfrm>
                <a:off x="2626656" y="2494687"/>
                <a:ext cx="132269" cy="232612"/>
              </a:xfrm>
              <a:custGeom>
                <a:avLst/>
                <a:gdLst>
                  <a:gd name="T0" fmla="*/ 8 w 28"/>
                  <a:gd name="T1" fmla="*/ 18 h 49"/>
                  <a:gd name="T2" fmla="*/ 6 w 28"/>
                  <a:gd name="T3" fmla="*/ 21 h 49"/>
                  <a:gd name="T4" fmla="*/ 5 w 28"/>
                  <a:gd name="T5" fmla="*/ 20 h 49"/>
                  <a:gd name="T6" fmla="*/ 3 w 28"/>
                  <a:gd name="T7" fmla="*/ 19 h 49"/>
                  <a:gd name="T8" fmla="*/ 6 w 28"/>
                  <a:gd name="T9" fmla="*/ 23 h 49"/>
                  <a:gd name="T10" fmla="*/ 0 w 28"/>
                  <a:gd name="T11" fmla="*/ 21 h 49"/>
                  <a:gd name="T12" fmla="*/ 2 w 28"/>
                  <a:gd name="T13" fmla="*/ 18 h 49"/>
                  <a:gd name="T14" fmla="*/ 2 w 28"/>
                  <a:gd name="T15" fmla="*/ 15 h 49"/>
                  <a:gd name="T16" fmla="*/ 3 w 28"/>
                  <a:gd name="T17" fmla="*/ 13 h 49"/>
                  <a:gd name="T18" fmla="*/ 6 w 28"/>
                  <a:gd name="T19" fmla="*/ 15 h 49"/>
                  <a:gd name="T20" fmla="*/ 8 w 28"/>
                  <a:gd name="T21" fmla="*/ 2 h 49"/>
                  <a:gd name="T22" fmla="*/ 11 w 28"/>
                  <a:gd name="T23" fmla="*/ 1 h 49"/>
                  <a:gd name="T24" fmla="*/ 11 w 28"/>
                  <a:gd name="T25" fmla="*/ 9 h 49"/>
                  <a:gd name="T26" fmla="*/ 16 w 28"/>
                  <a:gd name="T27" fmla="*/ 4 h 49"/>
                  <a:gd name="T28" fmla="*/ 15 w 28"/>
                  <a:gd name="T29" fmla="*/ 18 h 49"/>
                  <a:gd name="T30" fmla="*/ 17 w 28"/>
                  <a:gd name="T31" fmla="*/ 18 h 49"/>
                  <a:gd name="T32" fmla="*/ 17 w 28"/>
                  <a:gd name="T33" fmla="*/ 20 h 49"/>
                  <a:gd name="T34" fmla="*/ 16 w 28"/>
                  <a:gd name="T35" fmla="*/ 26 h 49"/>
                  <a:gd name="T36" fmla="*/ 22 w 28"/>
                  <a:gd name="T37" fmla="*/ 22 h 49"/>
                  <a:gd name="T38" fmla="*/ 17 w 28"/>
                  <a:gd name="T39" fmla="*/ 32 h 49"/>
                  <a:gd name="T40" fmla="*/ 18 w 28"/>
                  <a:gd name="T41" fmla="*/ 41 h 49"/>
                  <a:gd name="T42" fmla="*/ 21 w 28"/>
                  <a:gd name="T43" fmla="*/ 36 h 49"/>
                  <a:gd name="T44" fmla="*/ 19 w 28"/>
                  <a:gd name="T45" fmla="*/ 32 h 49"/>
                  <a:gd name="T46" fmla="*/ 25 w 28"/>
                  <a:gd name="T47" fmla="*/ 29 h 49"/>
                  <a:gd name="T48" fmla="*/ 24 w 28"/>
                  <a:gd name="T49" fmla="*/ 34 h 49"/>
                  <a:gd name="T50" fmla="*/ 27 w 28"/>
                  <a:gd name="T51" fmla="*/ 35 h 49"/>
                  <a:gd name="T52" fmla="*/ 26 w 28"/>
                  <a:gd name="T53" fmla="*/ 40 h 49"/>
                  <a:gd name="T54" fmla="*/ 23 w 28"/>
                  <a:gd name="T55" fmla="*/ 38 h 49"/>
                  <a:gd name="T56" fmla="*/ 18 w 28"/>
                  <a:gd name="T57" fmla="*/ 47 h 49"/>
                  <a:gd name="T58" fmla="*/ 16 w 28"/>
                  <a:gd name="T59" fmla="*/ 46 h 49"/>
                  <a:gd name="T60" fmla="*/ 16 w 28"/>
                  <a:gd name="T61" fmla="*/ 30 h 49"/>
                  <a:gd name="T62" fmla="*/ 19 w 28"/>
                  <a:gd name="T63" fmla="*/ 25 h 49"/>
                  <a:gd name="T64" fmla="*/ 15 w 28"/>
                  <a:gd name="T65" fmla="*/ 27 h 49"/>
                  <a:gd name="T66" fmla="*/ 11 w 28"/>
                  <a:gd name="T67" fmla="*/ 47 h 49"/>
                  <a:gd name="T68" fmla="*/ 8 w 28"/>
                  <a:gd name="T69" fmla="*/ 48 h 49"/>
                  <a:gd name="T70" fmla="*/ 12 w 28"/>
                  <a:gd name="T71" fmla="*/ 31 h 49"/>
                  <a:gd name="T72" fmla="*/ 13 w 28"/>
                  <a:gd name="T73" fmla="*/ 22 h 49"/>
                  <a:gd name="T74" fmla="*/ 9 w 28"/>
                  <a:gd name="T75" fmla="*/ 27 h 49"/>
                  <a:gd name="T76" fmla="*/ 9 w 28"/>
                  <a:gd name="T77" fmla="*/ 18 h 49"/>
                  <a:gd name="T78" fmla="*/ 22 w 28"/>
                  <a:gd name="T79" fmla="*/ 33 h 49"/>
                  <a:gd name="T80" fmla="*/ 23 w 28"/>
                  <a:gd name="T81" fmla="*/ 32 h 49"/>
                  <a:gd name="T82" fmla="*/ 23 w 28"/>
                  <a:gd name="T83" fmla="*/ 33 h 49"/>
                  <a:gd name="T84" fmla="*/ 22 w 28"/>
                  <a:gd name="T85" fmla="*/ 33 h 49"/>
                  <a:gd name="T86" fmla="*/ 10 w 28"/>
                  <a:gd name="T87" fmla="*/ 43 h 49"/>
                  <a:gd name="T88" fmla="*/ 9 w 28"/>
                  <a:gd name="T89" fmla="*/ 40 h 49"/>
                  <a:gd name="T90" fmla="*/ 10 w 28"/>
                  <a:gd name="T91" fmla="*/ 20 h 49"/>
                  <a:gd name="T92" fmla="*/ 14 w 28"/>
                  <a:gd name="T93" fmla="*/ 20 h 49"/>
                  <a:gd name="T94" fmla="*/ 10 w 28"/>
                  <a:gd name="T95" fmla="*/ 24 h 49"/>
                  <a:gd name="T96" fmla="*/ 10 w 28"/>
                  <a:gd name="T97" fmla="*/ 20 h 49"/>
                  <a:gd name="T98" fmla="*/ 8 w 28"/>
                  <a:gd name="T99" fmla="*/ 14 h 49"/>
                  <a:gd name="T100" fmla="*/ 7 w 28"/>
                  <a:gd name="T101" fmla="*/ 17 h 49"/>
                  <a:gd name="T102" fmla="*/ 6 w 28"/>
                  <a:gd name="T103" fmla="*/ 20 h 49"/>
                  <a:gd name="T104" fmla="*/ 6 w 28"/>
                  <a:gd name="T105" fmla="*/ 16 h 49"/>
                  <a:gd name="T106" fmla="*/ 14 w 28"/>
                  <a:gd name="T107" fmla="*/ 9 h 49"/>
                  <a:gd name="T108" fmla="*/ 11 w 28"/>
                  <a:gd name="T109" fmla="*/ 18 h 49"/>
                  <a:gd name="T110" fmla="*/ 10 w 28"/>
                  <a:gd name="T111"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49">
                    <a:moveTo>
                      <a:pt x="8" y="17"/>
                    </a:moveTo>
                    <a:cubicBezTo>
                      <a:pt x="8" y="17"/>
                      <a:pt x="8" y="18"/>
                      <a:pt x="8" y="18"/>
                    </a:cubicBezTo>
                    <a:cubicBezTo>
                      <a:pt x="8" y="19"/>
                      <a:pt x="8" y="20"/>
                      <a:pt x="8" y="21"/>
                    </a:cubicBezTo>
                    <a:cubicBezTo>
                      <a:pt x="7" y="22"/>
                      <a:pt x="6" y="22"/>
                      <a:pt x="6" y="21"/>
                    </a:cubicBezTo>
                    <a:cubicBezTo>
                      <a:pt x="6" y="21"/>
                      <a:pt x="5" y="20"/>
                      <a:pt x="5" y="20"/>
                    </a:cubicBezTo>
                    <a:cubicBezTo>
                      <a:pt x="5" y="20"/>
                      <a:pt x="5" y="20"/>
                      <a:pt x="5" y="20"/>
                    </a:cubicBezTo>
                    <a:cubicBezTo>
                      <a:pt x="4" y="20"/>
                      <a:pt x="4" y="19"/>
                      <a:pt x="4" y="19"/>
                    </a:cubicBezTo>
                    <a:cubicBezTo>
                      <a:pt x="3" y="19"/>
                      <a:pt x="3" y="19"/>
                      <a:pt x="3" y="19"/>
                    </a:cubicBezTo>
                    <a:cubicBezTo>
                      <a:pt x="2" y="19"/>
                      <a:pt x="2" y="20"/>
                      <a:pt x="2" y="20"/>
                    </a:cubicBezTo>
                    <a:cubicBezTo>
                      <a:pt x="3" y="22"/>
                      <a:pt x="5" y="22"/>
                      <a:pt x="6" y="23"/>
                    </a:cubicBezTo>
                    <a:cubicBezTo>
                      <a:pt x="7" y="25"/>
                      <a:pt x="5" y="27"/>
                      <a:pt x="3" y="26"/>
                    </a:cubicBezTo>
                    <a:cubicBezTo>
                      <a:pt x="2" y="25"/>
                      <a:pt x="1" y="23"/>
                      <a:pt x="0" y="21"/>
                    </a:cubicBezTo>
                    <a:cubicBezTo>
                      <a:pt x="0" y="20"/>
                      <a:pt x="0" y="19"/>
                      <a:pt x="1" y="19"/>
                    </a:cubicBezTo>
                    <a:cubicBezTo>
                      <a:pt x="2" y="18"/>
                      <a:pt x="2" y="18"/>
                      <a:pt x="2" y="18"/>
                    </a:cubicBezTo>
                    <a:cubicBezTo>
                      <a:pt x="3" y="17"/>
                      <a:pt x="3" y="17"/>
                      <a:pt x="3" y="17"/>
                    </a:cubicBezTo>
                    <a:cubicBezTo>
                      <a:pt x="3" y="16"/>
                      <a:pt x="2" y="15"/>
                      <a:pt x="2" y="15"/>
                    </a:cubicBezTo>
                    <a:cubicBezTo>
                      <a:pt x="1" y="14"/>
                      <a:pt x="2" y="13"/>
                      <a:pt x="2" y="13"/>
                    </a:cubicBezTo>
                    <a:cubicBezTo>
                      <a:pt x="2" y="12"/>
                      <a:pt x="3" y="13"/>
                      <a:pt x="3" y="13"/>
                    </a:cubicBezTo>
                    <a:cubicBezTo>
                      <a:pt x="4" y="14"/>
                      <a:pt x="5" y="14"/>
                      <a:pt x="5" y="15"/>
                    </a:cubicBezTo>
                    <a:cubicBezTo>
                      <a:pt x="5" y="15"/>
                      <a:pt x="6" y="15"/>
                      <a:pt x="6" y="15"/>
                    </a:cubicBezTo>
                    <a:cubicBezTo>
                      <a:pt x="7" y="14"/>
                      <a:pt x="8" y="13"/>
                      <a:pt x="9" y="12"/>
                    </a:cubicBezTo>
                    <a:cubicBezTo>
                      <a:pt x="9" y="9"/>
                      <a:pt x="9" y="5"/>
                      <a:pt x="8" y="2"/>
                    </a:cubicBezTo>
                    <a:cubicBezTo>
                      <a:pt x="8" y="1"/>
                      <a:pt x="8" y="0"/>
                      <a:pt x="9" y="1"/>
                    </a:cubicBezTo>
                    <a:cubicBezTo>
                      <a:pt x="10" y="1"/>
                      <a:pt x="11" y="1"/>
                      <a:pt x="11" y="1"/>
                    </a:cubicBezTo>
                    <a:cubicBezTo>
                      <a:pt x="11" y="2"/>
                      <a:pt x="12" y="2"/>
                      <a:pt x="12" y="4"/>
                    </a:cubicBezTo>
                    <a:cubicBezTo>
                      <a:pt x="11" y="5"/>
                      <a:pt x="11" y="7"/>
                      <a:pt x="11" y="9"/>
                    </a:cubicBezTo>
                    <a:cubicBezTo>
                      <a:pt x="11" y="9"/>
                      <a:pt x="11" y="9"/>
                      <a:pt x="11" y="9"/>
                    </a:cubicBezTo>
                    <a:cubicBezTo>
                      <a:pt x="13" y="6"/>
                      <a:pt x="14" y="5"/>
                      <a:pt x="16" y="4"/>
                    </a:cubicBezTo>
                    <a:cubicBezTo>
                      <a:pt x="17" y="4"/>
                      <a:pt x="18" y="4"/>
                      <a:pt x="18" y="5"/>
                    </a:cubicBezTo>
                    <a:cubicBezTo>
                      <a:pt x="18" y="9"/>
                      <a:pt x="17" y="13"/>
                      <a:pt x="15" y="18"/>
                    </a:cubicBezTo>
                    <a:cubicBezTo>
                      <a:pt x="15" y="18"/>
                      <a:pt x="15" y="19"/>
                      <a:pt x="16" y="19"/>
                    </a:cubicBezTo>
                    <a:cubicBezTo>
                      <a:pt x="16" y="19"/>
                      <a:pt x="17" y="18"/>
                      <a:pt x="17" y="18"/>
                    </a:cubicBezTo>
                    <a:cubicBezTo>
                      <a:pt x="17" y="18"/>
                      <a:pt x="17" y="19"/>
                      <a:pt x="17" y="19"/>
                    </a:cubicBezTo>
                    <a:cubicBezTo>
                      <a:pt x="17" y="19"/>
                      <a:pt x="17" y="20"/>
                      <a:pt x="17" y="20"/>
                    </a:cubicBezTo>
                    <a:cubicBezTo>
                      <a:pt x="16" y="22"/>
                      <a:pt x="15" y="24"/>
                      <a:pt x="15" y="26"/>
                    </a:cubicBezTo>
                    <a:cubicBezTo>
                      <a:pt x="15" y="27"/>
                      <a:pt x="15" y="27"/>
                      <a:pt x="16" y="26"/>
                    </a:cubicBezTo>
                    <a:cubicBezTo>
                      <a:pt x="16" y="26"/>
                      <a:pt x="17" y="25"/>
                      <a:pt x="17" y="24"/>
                    </a:cubicBezTo>
                    <a:cubicBezTo>
                      <a:pt x="19" y="22"/>
                      <a:pt x="21" y="21"/>
                      <a:pt x="22" y="22"/>
                    </a:cubicBezTo>
                    <a:cubicBezTo>
                      <a:pt x="23" y="22"/>
                      <a:pt x="23" y="26"/>
                      <a:pt x="22" y="28"/>
                    </a:cubicBezTo>
                    <a:cubicBezTo>
                      <a:pt x="20" y="29"/>
                      <a:pt x="18" y="31"/>
                      <a:pt x="17" y="32"/>
                    </a:cubicBezTo>
                    <a:cubicBezTo>
                      <a:pt x="17" y="36"/>
                      <a:pt x="17" y="38"/>
                      <a:pt x="18" y="41"/>
                    </a:cubicBezTo>
                    <a:cubicBezTo>
                      <a:pt x="18" y="41"/>
                      <a:pt x="18" y="41"/>
                      <a:pt x="18" y="41"/>
                    </a:cubicBezTo>
                    <a:cubicBezTo>
                      <a:pt x="19" y="40"/>
                      <a:pt x="20" y="38"/>
                      <a:pt x="21" y="37"/>
                    </a:cubicBezTo>
                    <a:cubicBezTo>
                      <a:pt x="21" y="37"/>
                      <a:pt x="21" y="36"/>
                      <a:pt x="21" y="36"/>
                    </a:cubicBezTo>
                    <a:cubicBezTo>
                      <a:pt x="20" y="35"/>
                      <a:pt x="19" y="34"/>
                      <a:pt x="19" y="34"/>
                    </a:cubicBezTo>
                    <a:cubicBezTo>
                      <a:pt x="19" y="33"/>
                      <a:pt x="19" y="32"/>
                      <a:pt x="19" y="32"/>
                    </a:cubicBezTo>
                    <a:cubicBezTo>
                      <a:pt x="21" y="31"/>
                      <a:pt x="22" y="29"/>
                      <a:pt x="23" y="28"/>
                    </a:cubicBezTo>
                    <a:cubicBezTo>
                      <a:pt x="24" y="28"/>
                      <a:pt x="24" y="28"/>
                      <a:pt x="25" y="29"/>
                    </a:cubicBezTo>
                    <a:cubicBezTo>
                      <a:pt x="25" y="30"/>
                      <a:pt x="25" y="31"/>
                      <a:pt x="25" y="32"/>
                    </a:cubicBezTo>
                    <a:cubicBezTo>
                      <a:pt x="25" y="33"/>
                      <a:pt x="24" y="33"/>
                      <a:pt x="24" y="34"/>
                    </a:cubicBezTo>
                    <a:cubicBezTo>
                      <a:pt x="24" y="34"/>
                      <a:pt x="24" y="34"/>
                      <a:pt x="25" y="35"/>
                    </a:cubicBezTo>
                    <a:cubicBezTo>
                      <a:pt x="25" y="35"/>
                      <a:pt x="26" y="35"/>
                      <a:pt x="27" y="35"/>
                    </a:cubicBezTo>
                    <a:cubicBezTo>
                      <a:pt x="28" y="35"/>
                      <a:pt x="28" y="36"/>
                      <a:pt x="28" y="36"/>
                    </a:cubicBezTo>
                    <a:cubicBezTo>
                      <a:pt x="28" y="38"/>
                      <a:pt x="27" y="39"/>
                      <a:pt x="26" y="40"/>
                    </a:cubicBezTo>
                    <a:cubicBezTo>
                      <a:pt x="26" y="40"/>
                      <a:pt x="25" y="40"/>
                      <a:pt x="25" y="40"/>
                    </a:cubicBezTo>
                    <a:cubicBezTo>
                      <a:pt x="24" y="40"/>
                      <a:pt x="23" y="39"/>
                      <a:pt x="23" y="38"/>
                    </a:cubicBezTo>
                    <a:cubicBezTo>
                      <a:pt x="22" y="37"/>
                      <a:pt x="22" y="38"/>
                      <a:pt x="22" y="38"/>
                    </a:cubicBezTo>
                    <a:cubicBezTo>
                      <a:pt x="21" y="42"/>
                      <a:pt x="19" y="45"/>
                      <a:pt x="18" y="47"/>
                    </a:cubicBezTo>
                    <a:cubicBezTo>
                      <a:pt x="17" y="48"/>
                      <a:pt x="17" y="47"/>
                      <a:pt x="16" y="47"/>
                    </a:cubicBezTo>
                    <a:cubicBezTo>
                      <a:pt x="16" y="47"/>
                      <a:pt x="16" y="46"/>
                      <a:pt x="16" y="46"/>
                    </a:cubicBezTo>
                    <a:cubicBezTo>
                      <a:pt x="15" y="41"/>
                      <a:pt x="15" y="36"/>
                      <a:pt x="15" y="31"/>
                    </a:cubicBezTo>
                    <a:cubicBezTo>
                      <a:pt x="15" y="30"/>
                      <a:pt x="15" y="30"/>
                      <a:pt x="16" y="30"/>
                    </a:cubicBezTo>
                    <a:cubicBezTo>
                      <a:pt x="17" y="30"/>
                      <a:pt x="17" y="30"/>
                      <a:pt x="18" y="30"/>
                    </a:cubicBezTo>
                    <a:cubicBezTo>
                      <a:pt x="19" y="28"/>
                      <a:pt x="19" y="27"/>
                      <a:pt x="19" y="25"/>
                    </a:cubicBezTo>
                    <a:cubicBezTo>
                      <a:pt x="19" y="24"/>
                      <a:pt x="19" y="24"/>
                      <a:pt x="18" y="24"/>
                    </a:cubicBezTo>
                    <a:cubicBezTo>
                      <a:pt x="17" y="25"/>
                      <a:pt x="17" y="26"/>
                      <a:pt x="15" y="27"/>
                    </a:cubicBezTo>
                    <a:cubicBezTo>
                      <a:pt x="14" y="30"/>
                      <a:pt x="13" y="35"/>
                      <a:pt x="12" y="40"/>
                    </a:cubicBezTo>
                    <a:cubicBezTo>
                      <a:pt x="12" y="42"/>
                      <a:pt x="12" y="45"/>
                      <a:pt x="11" y="47"/>
                    </a:cubicBezTo>
                    <a:cubicBezTo>
                      <a:pt x="10" y="48"/>
                      <a:pt x="10" y="48"/>
                      <a:pt x="10" y="48"/>
                    </a:cubicBezTo>
                    <a:cubicBezTo>
                      <a:pt x="9" y="49"/>
                      <a:pt x="8" y="49"/>
                      <a:pt x="8" y="48"/>
                    </a:cubicBezTo>
                    <a:cubicBezTo>
                      <a:pt x="7" y="45"/>
                      <a:pt x="8" y="42"/>
                      <a:pt x="8" y="39"/>
                    </a:cubicBezTo>
                    <a:cubicBezTo>
                      <a:pt x="9" y="35"/>
                      <a:pt x="10" y="33"/>
                      <a:pt x="12" y="31"/>
                    </a:cubicBezTo>
                    <a:cubicBezTo>
                      <a:pt x="13" y="29"/>
                      <a:pt x="14" y="26"/>
                      <a:pt x="14" y="23"/>
                    </a:cubicBezTo>
                    <a:cubicBezTo>
                      <a:pt x="14" y="21"/>
                      <a:pt x="14" y="21"/>
                      <a:pt x="13" y="22"/>
                    </a:cubicBezTo>
                    <a:cubicBezTo>
                      <a:pt x="12" y="24"/>
                      <a:pt x="12" y="25"/>
                      <a:pt x="11" y="26"/>
                    </a:cubicBezTo>
                    <a:cubicBezTo>
                      <a:pt x="10" y="27"/>
                      <a:pt x="10" y="27"/>
                      <a:pt x="9" y="27"/>
                    </a:cubicBezTo>
                    <a:cubicBezTo>
                      <a:pt x="9" y="27"/>
                      <a:pt x="8" y="26"/>
                      <a:pt x="8" y="25"/>
                    </a:cubicBezTo>
                    <a:cubicBezTo>
                      <a:pt x="8" y="24"/>
                      <a:pt x="9" y="21"/>
                      <a:pt x="9" y="18"/>
                    </a:cubicBezTo>
                    <a:cubicBezTo>
                      <a:pt x="9" y="18"/>
                      <a:pt x="9" y="17"/>
                      <a:pt x="8" y="17"/>
                    </a:cubicBezTo>
                    <a:close/>
                    <a:moveTo>
                      <a:pt x="22" y="33"/>
                    </a:moveTo>
                    <a:cubicBezTo>
                      <a:pt x="22" y="32"/>
                      <a:pt x="22" y="32"/>
                      <a:pt x="22" y="32"/>
                    </a:cubicBezTo>
                    <a:cubicBezTo>
                      <a:pt x="23" y="32"/>
                      <a:pt x="23" y="32"/>
                      <a:pt x="23" y="32"/>
                    </a:cubicBezTo>
                    <a:cubicBezTo>
                      <a:pt x="23" y="33"/>
                      <a:pt x="23" y="33"/>
                      <a:pt x="23" y="33"/>
                    </a:cubicBezTo>
                    <a:cubicBezTo>
                      <a:pt x="23" y="33"/>
                      <a:pt x="23" y="33"/>
                      <a:pt x="23" y="33"/>
                    </a:cubicBezTo>
                    <a:cubicBezTo>
                      <a:pt x="22" y="34"/>
                      <a:pt x="22" y="34"/>
                      <a:pt x="22" y="34"/>
                    </a:cubicBezTo>
                    <a:cubicBezTo>
                      <a:pt x="22" y="33"/>
                      <a:pt x="22" y="33"/>
                      <a:pt x="22" y="33"/>
                    </a:cubicBezTo>
                    <a:close/>
                    <a:moveTo>
                      <a:pt x="9" y="44"/>
                    </a:moveTo>
                    <a:cubicBezTo>
                      <a:pt x="9" y="44"/>
                      <a:pt x="9" y="44"/>
                      <a:pt x="10" y="43"/>
                    </a:cubicBezTo>
                    <a:cubicBezTo>
                      <a:pt x="10" y="40"/>
                      <a:pt x="11" y="37"/>
                      <a:pt x="10" y="37"/>
                    </a:cubicBezTo>
                    <a:cubicBezTo>
                      <a:pt x="10" y="37"/>
                      <a:pt x="9" y="38"/>
                      <a:pt x="9" y="40"/>
                    </a:cubicBezTo>
                    <a:cubicBezTo>
                      <a:pt x="9" y="41"/>
                      <a:pt x="9" y="43"/>
                      <a:pt x="9" y="44"/>
                    </a:cubicBezTo>
                    <a:close/>
                    <a:moveTo>
                      <a:pt x="10" y="20"/>
                    </a:moveTo>
                    <a:cubicBezTo>
                      <a:pt x="12" y="20"/>
                      <a:pt x="13" y="20"/>
                      <a:pt x="14" y="20"/>
                    </a:cubicBezTo>
                    <a:cubicBezTo>
                      <a:pt x="14" y="20"/>
                      <a:pt x="14" y="20"/>
                      <a:pt x="14" y="20"/>
                    </a:cubicBezTo>
                    <a:cubicBezTo>
                      <a:pt x="13" y="21"/>
                      <a:pt x="12" y="23"/>
                      <a:pt x="11" y="24"/>
                    </a:cubicBezTo>
                    <a:cubicBezTo>
                      <a:pt x="11" y="24"/>
                      <a:pt x="11" y="24"/>
                      <a:pt x="10" y="24"/>
                    </a:cubicBezTo>
                    <a:cubicBezTo>
                      <a:pt x="10" y="24"/>
                      <a:pt x="10" y="24"/>
                      <a:pt x="10" y="24"/>
                    </a:cubicBezTo>
                    <a:cubicBezTo>
                      <a:pt x="10" y="23"/>
                      <a:pt x="10" y="22"/>
                      <a:pt x="10" y="20"/>
                    </a:cubicBezTo>
                    <a:close/>
                    <a:moveTo>
                      <a:pt x="6" y="16"/>
                    </a:moveTo>
                    <a:cubicBezTo>
                      <a:pt x="7" y="15"/>
                      <a:pt x="7" y="14"/>
                      <a:pt x="8" y="14"/>
                    </a:cubicBezTo>
                    <a:cubicBezTo>
                      <a:pt x="9" y="14"/>
                      <a:pt x="9" y="14"/>
                      <a:pt x="9" y="15"/>
                    </a:cubicBezTo>
                    <a:cubicBezTo>
                      <a:pt x="9" y="16"/>
                      <a:pt x="8" y="17"/>
                      <a:pt x="7" y="17"/>
                    </a:cubicBezTo>
                    <a:cubicBezTo>
                      <a:pt x="7" y="18"/>
                      <a:pt x="7" y="19"/>
                      <a:pt x="6" y="20"/>
                    </a:cubicBezTo>
                    <a:cubicBezTo>
                      <a:pt x="6" y="20"/>
                      <a:pt x="6" y="20"/>
                      <a:pt x="6" y="20"/>
                    </a:cubicBezTo>
                    <a:cubicBezTo>
                      <a:pt x="6" y="20"/>
                      <a:pt x="6" y="19"/>
                      <a:pt x="6" y="19"/>
                    </a:cubicBezTo>
                    <a:cubicBezTo>
                      <a:pt x="6" y="18"/>
                      <a:pt x="6" y="17"/>
                      <a:pt x="6" y="16"/>
                    </a:cubicBezTo>
                    <a:close/>
                    <a:moveTo>
                      <a:pt x="10" y="12"/>
                    </a:moveTo>
                    <a:cubicBezTo>
                      <a:pt x="11" y="11"/>
                      <a:pt x="12" y="10"/>
                      <a:pt x="14" y="9"/>
                    </a:cubicBezTo>
                    <a:cubicBezTo>
                      <a:pt x="14" y="8"/>
                      <a:pt x="14" y="9"/>
                      <a:pt x="14" y="9"/>
                    </a:cubicBezTo>
                    <a:cubicBezTo>
                      <a:pt x="14" y="14"/>
                      <a:pt x="13" y="16"/>
                      <a:pt x="11" y="18"/>
                    </a:cubicBezTo>
                    <a:cubicBezTo>
                      <a:pt x="11" y="19"/>
                      <a:pt x="11" y="19"/>
                      <a:pt x="11" y="18"/>
                    </a:cubicBezTo>
                    <a:cubicBezTo>
                      <a:pt x="10" y="16"/>
                      <a:pt x="10" y="14"/>
                      <a:pt x="10" y="1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6" name="îşľíḓé"/>
              <p:cNvSpPr/>
              <p:nvPr/>
            </p:nvSpPr>
            <p:spPr bwMode="auto">
              <a:xfrm>
                <a:off x="3000659" y="2517492"/>
                <a:ext cx="184722" cy="196124"/>
              </a:xfrm>
              <a:custGeom>
                <a:avLst/>
                <a:gdLst>
                  <a:gd name="T0" fmla="*/ 19 w 39"/>
                  <a:gd name="T1" fmla="*/ 17 h 41"/>
                  <a:gd name="T2" fmla="*/ 26 w 39"/>
                  <a:gd name="T3" fmla="*/ 19 h 41"/>
                  <a:gd name="T4" fmla="*/ 23 w 39"/>
                  <a:gd name="T5" fmla="*/ 22 h 41"/>
                  <a:gd name="T6" fmla="*/ 19 w 39"/>
                  <a:gd name="T7" fmla="*/ 26 h 41"/>
                  <a:gd name="T8" fmla="*/ 18 w 39"/>
                  <a:gd name="T9" fmla="*/ 29 h 41"/>
                  <a:gd name="T10" fmla="*/ 21 w 39"/>
                  <a:gd name="T11" fmla="*/ 32 h 41"/>
                  <a:gd name="T12" fmla="*/ 17 w 39"/>
                  <a:gd name="T13" fmla="*/ 33 h 41"/>
                  <a:gd name="T14" fmla="*/ 11 w 39"/>
                  <a:gd name="T15" fmla="*/ 40 h 41"/>
                  <a:gd name="T16" fmla="*/ 6 w 39"/>
                  <a:gd name="T17" fmla="*/ 35 h 41"/>
                  <a:gd name="T18" fmla="*/ 8 w 39"/>
                  <a:gd name="T19" fmla="*/ 37 h 41"/>
                  <a:gd name="T20" fmla="*/ 12 w 39"/>
                  <a:gd name="T21" fmla="*/ 33 h 41"/>
                  <a:gd name="T22" fmla="*/ 9 w 39"/>
                  <a:gd name="T23" fmla="*/ 31 h 41"/>
                  <a:gd name="T24" fmla="*/ 4 w 39"/>
                  <a:gd name="T25" fmla="*/ 34 h 41"/>
                  <a:gd name="T26" fmla="*/ 1 w 39"/>
                  <a:gd name="T27" fmla="*/ 28 h 41"/>
                  <a:gd name="T28" fmla="*/ 2 w 39"/>
                  <a:gd name="T29" fmla="*/ 30 h 41"/>
                  <a:gd name="T30" fmla="*/ 5 w 39"/>
                  <a:gd name="T31" fmla="*/ 30 h 41"/>
                  <a:gd name="T32" fmla="*/ 12 w 39"/>
                  <a:gd name="T33" fmla="*/ 29 h 41"/>
                  <a:gd name="T34" fmla="*/ 11 w 39"/>
                  <a:gd name="T35" fmla="*/ 26 h 41"/>
                  <a:gd name="T36" fmla="*/ 15 w 39"/>
                  <a:gd name="T37" fmla="*/ 24 h 41"/>
                  <a:gd name="T38" fmla="*/ 10 w 39"/>
                  <a:gd name="T39" fmla="*/ 22 h 41"/>
                  <a:gd name="T40" fmla="*/ 14 w 39"/>
                  <a:gd name="T41" fmla="*/ 17 h 41"/>
                  <a:gd name="T42" fmla="*/ 7 w 39"/>
                  <a:gd name="T43" fmla="*/ 15 h 41"/>
                  <a:gd name="T44" fmla="*/ 3 w 39"/>
                  <a:gd name="T45" fmla="*/ 14 h 41"/>
                  <a:gd name="T46" fmla="*/ 2 w 39"/>
                  <a:gd name="T47" fmla="*/ 10 h 41"/>
                  <a:gd name="T48" fmla="*/ 17 w 39"/>
                  <a:gd name="T49" fmla="*/ 12 h 41"/>
                  <a:gd name="T50" fmla="*/ 18 w 39"/>
                  <a:gd name="T51" fmla="*/ 9 h 41"/>
                  <a:gd name="T52" fmla="*/ 20 w 39"/>
                  <a:gd name="T53" fmla="*/ 6 h 41"/>
                  <a:gd name="T54" fmla="*/ 21 w 39"/>
                  <a:gd name="T55" fmla="*/ 0 h 41"/>
                  <a:gd name="T56" fmla="*/ 22 w 39"/>
                  <a:gd name="T57" fmla="*/ 4 h 41"/>
                  <a:gd name="T58" fmla="*/ 21 w 39"/>
                  <a:gd name="T59" fmla="*/ 10 h 41"/>
                  <a:gd name="T60" fmla="*/ 32 w 39"/>
                  <a:gd name="T61" fmla="*/ 1 h 41"/>
                  <a:gd name="T62" fmla="*/ 34 w 39"/>
                  <a:gd name="T63" fmla="*/ 4 h 41"/>
                  <a:gd name="T64" fmla="*/ 30 w 39"/>
                  <a:gd name="T65" fmla="*/ 10 h 41"/>
                  <a:gd name="T66" fmla="*/ 35 w 39"/>
                  <a:gd name="T67" fmla="*/ 10 h 41"/>
                  <a:gd name="T68" fmla="*/ 25 w 39"/>
                  <a:gd name="T69" fmla="*/ 12 h 41"/>
                  <a:gd name="T70" fmla="*/ 38 w 39"/>
                  <a:gd name="T71" fmla="*/ 17 h 41"/>
                  <a:gd name="T72" fmla="*/ 19 w 39"/>
                  <a:gd name="T73" fmla="*/ 15 h 41"/>
                  <a:gd name="T74" fmla="*/ 22 w 39"/>
                  <a:gd name="T75" fmla="*/ 10 h 41"/>
                  <a:gd name="T76" fmla="*/ 28 w 39"/>
                  <a:gd name="T77" fmla="*/ 6 h 41"/>
                  <a:gd name="T78" fmla="*/ 24 w 39"/>
                  <a:gd name="T79" fmla="*/ 12 h 41"/>
                  <a:gd name="T80" fmla="*/ 22 w 39"/>
                  <a:gd name="T81" fmla="*/ 10 h 41"/>
                  <a:gd name="T82" fmla="*/ 22 w 39"/>
                  <a:gd name="T83" fmla="*/ 12 h 41"/>
                  <a:gd name="T84" fmla="*/ 21 w 39"/>
                  <a:gd name="T85" fmla="*/ 14 h 41"/>
                  <a:gd name="T86" fmla="*/ 18 w 39"/>
                  <a:gd name="T87" fmla="*/ 20 h 41"/>
                  <a:gd name="T88" fmla="*/ 24 w 39"/>
                  <a:gd name="T89" fmla="*/ 19 h 41"/>
                  <a:gd name="T90" fmla="*/ 18 w 39"/>
                  <a:gd name="T9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41">
                    <a:moveTo>
                      <a:pt x="16" y="19"/>
                    </a:moveTo>
                    <a:cubicBezTo>
                      <a:pt x="16" y="19"/>
                      <a:pt x="16" y="19"/>
                      <a:pt x="17" y="19"/>
                    </a:cubicBezTo>
                    <a:cubicBezTo>
                      <a:pt x="18" y="19"/>
                      <a:pt x="18" y="18"/>
                      <a:pt x="19" y="17"/>
                    </a:cubicBezTo>
                    <a:cubicBezTo>
                      <a:pt x="19" y="17"/>
                      <a:pt x="19" y="17"/>
                      <a:pt x="19" y="17"/>
                    </a:cubicBezTo>
                    <a:cubicBezTo>
                      <a:pt x="21" y="17"/>
                      <a:pt x="23" y="17"/>
                      <a:pt x="26" y="17"/>
                    </a:cubicBezTo>
                    <a:cubicBezTo>
                      <a:pt x="27" y="17"/>
                      <a:pt x="27" y="18"/>
                      <a:pt x="26" y="19"/>
                    </a:cubicBezTo>
                    <a:cubicBezTo>
                      <a:pt x="26" y="19"/>
                      <a:pt x="26" y="20"/>
                      <a:pt x="25" y="20"/>
                    </a:cubicBezTo>
                    <a:cubicBezTo>
                      <a:pt x="24" y="21"/>
                      <a:pt x="23" y="21"/>
                      <a:pt x="23" y="22"/>
                    </a:cubicBezTo>
                    <a:cubicBezTo>
                      <a:pt x="23" y="22"/>
                      <a:pt x="23" y="22"/>
                      <a:pt x="23" y="22"/>
                    </a:cubicBezTo>
                    <a:cubicBezTo>
                      <a:pt x="23" y="23"/>
                      <a:pt x="23" y="24"/>
                      <a:pt x="23" y="25"/>
                    </a:cubicBezTo>
                    <a:cubicBezTo>
                      <a:pt x="22" y="25"/>
                      <a:pt x="20" y="25"/>
                      <a:pt x="19" y="25"/>
                    </a:cubicBezTo>
                    <a:cubicBezTo>
                      <a:pt x="19" y="25"/>
                      <a:pt x="19" y="26"/>
                      <a:pt x="19" y="26"/>
                    </a:cubicBezTo>
                    <a:cubicBezTo>
                      <a:pt x="20" y="26"/>
                      <a:pt x="20" y="27"/>
                      <a:pt x="21" y="27"/>
                    </a:cubicBezTo>
                    <a:cubicBezTo>
                      <a:pt x="21" y="28"/>
                      <a:pt x="21" y="29"/>
                      <a:pt x="21" y="29"/>
                    </a:cubicBezTo>
                    <a:cubicBezTo>
                      <a:pt x="20" y="29"/>
                      <a:pt x="19" y="29"/>
                      <a:pt x="18" y="29"/>
                    </a:cubicBezTo>
                    <a:cubicBezTo>
                      <a:pt x="17" y="30"/>
                      <a:pt x="17" y="30"/>
                      <a:pt x="17" y="30"/>
                    </a:cubicBezTo>
                    <a:cubicBezTo>
                      <a:pt x="18" y="30"/>
                      <a:pt x="19" y="30"/>
                      <a:pt x="21" y="30"/>
                    </a:cubicBezTo>
                    <a:cubicBezTo>
                      <a:pt x="21" y="31"/>
                      <a:pt x="21" y="31"/>
                      <a:pt x="21" y="32"/>
                    </a:cubicBezTo>
                    <a:cubicBezTo>
                      <a:pt x="20" y="32"/>
                      <a:pt x="20" y="32"/>
                      <a:pt x="20" y="32"/>
                    </a:cubicBezTo>
                    <a:cubicBezTo>
                      <a:pt x="19" y="33"/>
                      <a:pt x="19" y="33"/>
                      <a:pt x="19" y="33"/>
                    </a:cubicBezTo>
                    <a:cubicBezTo>
                      <a:pt x="18" y="33"/>
                      <a:pt x="17" y="33"/>
                      <a:pt x="17" y="33"/>
                    </a:cubicBezTo>
                    <a:cubicBezTo>
                      <a:pt x="16" y="33"/>
                      <a:pt x="16" y="32"/>
                      <a:pt x="15" y="32"/>
                    </a:cubicBezTo>
                    <a:cubicBezTo>
                      <a:pt x="16" y="32"/>
                      <a:pt x="14" y="36"/>
                      <a:pt x="12" y="39"/>
                    </a:cubicBezTo>
                    <a:cubicBezTo>
                      <a:pt x="12" y="39"/>
                      <a:pt x="11" y="40"/>
                      <a:pt x="11" y="40"/>
                    </a:cubicBezTo>
                    <a:cubicBezTo>
                      <a:pt x="9" y="41"/>
                      <a:pt x="8" y="40"/>
                      <a:pt x="8" y="40"/>
                    </a:cubicBezTo>
                    <a:cubicBezTo>
                      <a:pt x="7" y="39"/>
                      <a:pt x="7" y="38"/>
                      <a:pt x="7" y="36"/>
                    </a:cubicBezTo>
                    <a:cubicBezTo>
                      <a:pt x="7" y="36"/>
                      <a:pt x="6" y="35"/>
                      <a:pt x="6" y="35"/>
                    </a:cubicBezTo>
                    <a:cubicBezTo>
                      <a:pt x="7" y="35"/>
                      <a:pt x="7" y="35"/>
                      <a:pt x="8" y="36"/>
                    </a:cubicBezTo>
                    <a:cubicBezTo>
                      <a:pt x="8" y="36"/>
                      <a:pt x="8" y="36"/>
                      <a:pt x="8" y="37"/>
                    </a:cubicBezTo>
                    <a:cubicBezTo>
                      <a:pt x="8" y="37"/>
                      <a:pt x="8" y="37"/>
                      <a:pt x="8" y="37"/>
                    </a:cubicBezTo>
                    <a:cubicBezTo>
                      <a:pt x="9" y="37"/>
                      <a:pt x="10" y="37"/>
                      <a:pt x="10" y="36"/>
                    </a:cubicBezTo>
                    <a:cubicBezTo>
                      <a:pt x="11" y="36"/>
                      <a:pt x="11" y="35"/>
                      <a:pt x="12" y="34"/>
                    </a:cubicBezTo>
                    <a:cubicBezTo>
                      <a:pt x="12" y="34"/>
                      <a:pt x="12" y="33"/>
                      <a:pt x="12" y="33"/>
                    </a:cubicBezTo>
                    <a:cubicBezTo>
                      <a:pt x="12" y="32"/>
                      <a:pt x="11" y="32"/>
                      <a:pt x="11" y="32"/>
                    </a:cubicBezTo>
                    <a:cubicBezTo>
                      <a:pt x="11" y="31"/>
                      <a:pt x="11" y="32"/>
                      <a:pt x="10" y="32"/>
                    </a:cubicBezTo>
                    <a:cubicBezTo>
                      <a:pt x="9" y="32"/>
                      <a:pt x="9" y="31"/>
                      <a:pt x="9" y="31"/>
                    </a:cubicBezTo>
                    <a:cubicBezTo>
                      <a:pt x="8" y="30"/>
                      <a:pt x="7" y="30"/>
                      <a:pt x="7" y="31"/>
                    </a:cubicBezTo>
                    <a:cubicBezTo>
                      <a:pt x="6" y="31"/>
                      <a:pt x="5" y="31"/>
                      <a:pt x="5" y="32"/>
                    </a:cubicBezTo>
                    <a:cubicBezTo>
                      <a:pt x="5" y="33"/>
                      <a:pt x="4" y="34"/>
                      <a:pt x="4" y="34"/>
                    </a:cubicBezTo>
                    <a:cubicBezTo>
                      <a:pt x="4" y="35"/>
                      <a:pt x="3" y="35"/>
                      <a:pt x="2" y="35"/>
                    </a:cubicBezTo>
                    <a:cubicBezTo>
                      <a:pt x="0" y="35"/>
                      <a:pt x="0" y="34"/>
                      <a:pt x="0" y="32"/>
                    </a:cubicBezTo>
                    <a:cubicBezTo>
                      <a:pt x="0" y="31"/>
                      <a:pt x="0" y="30"/>
                      <a:pt x="1" y="28"/>
                    </a:cubicBezTo>
                    <a:cubicBezTo>
                      <a:pt x="1" y="28"/>
                      <a:pt x="1" y="28"/>
                      <a:pt x="2" y="28"/>
                    </a:cubicBezTo>
                    <a:cubicBezTo>
                      <a:pt x="2" y="28"/>
                      <a:pt x="2" y="29"/>
                      <a:pt x="2" y="29"/>
                    </a:cubicBezTo>
                    <a:cubicBezTo>
                      <a:pt x="2" y="29"/>
                      <a:pt x="2" y="30"/>
                      <a:pt x="2" y="30"/>
                    </a:cubicBezTo>
                    <a:cubicBezTo>
                      <a:pt x="2" y="30"/>
                      <a:pt x="3" y="31"/>
                      <a:pt x="3" y="31"/>
                    </a:cubicBezTo>
                    <a:cubicBezTo>
                      <a:pt x="3" y="31"/>
                      <a:pt x="4" y="31"/>
                      <a:pt x="4" y="31"/>
                    </a:cubicBezTo>
                    <a:cubicBezTo>
                      <a:pt x="4" y="31"/>
                      <a:pt x="5" y="30"/>
                      <a:pt x="5" y="30"/>
                    </a:cubicBezTo>
                    <a:cubicBezTo>
                      <a:pt x="5" y="30"/>
                      <a:pt x="6" y="29"/>
                      <a:pt x="6" y="28"/>
                    </a:cubicBezTo>
                    <a:cubicBezTo>
                      <a:pt x="8" y="28"/>
                      <a:pt x="9" y="28"/>
                      <a:pt x="11" y="28"/>
                    </a:cubicBezTo>
                    <a:cubicBezTo>
                      <a:pt x="11" y="28"/>
                      <a:pt x="12" y="29"/>
                      <a:pt x="12" y="29"/>
                    </a:cubicBezTo>
                    <a:cubicBezTo>
                      <a:pt x="13" y="29"/>
                      <a:pt x="13" y="29"/>
                      <a:pt x="13" y="28"/>
                    </a:cubicBezTo>
                    <a:cubicBezTo>
                      <a:pt x="12" y="27"/>
                      <a:pt x="12" y="27"/>
                      <a:pt x="11" y="26"/>
                    </a:cubicBezTo>
                    <a:cubicBezTo>
                      <a:pt x="11" y="26"/>
                      <a:pt x="11" y="26"/>
                      <a:pt x="11" y="26"/>
                    </a:cubicBezTo>
                    <a:cubicBezTo>
                      <a:pt x="11" y="25"/>
                      <a:pt x="12" y="25"/>
                      <a:pt x="13" y="25"/>
                    </a:cubicBezTo>
                    <a:cubicBezTo>
                      <a:pt x="13" y="25"/>
                      <a:pt x="14" y="25"/>
                      <a:pt x="15" y="26"/>
                    </a:cubicBezTo>
                    <a:cubicBezTo>
                      <a:pt x="15" y="25"/>
                      <a:pt x="15" y="25"/>
                      <a:pt x="15" y="24"/>
                    </a:cubicBezTo>
                    <a:cubicBezTo>
                      <a:pt x="15" y="24"/>
                      <a:pt x="14" y="24"/>
                      <a:pt x="14" y="24"/>
                    </a:cubicBezTo>
                    <a:cubicBezTo>
                      <a:pt x="13" y="23"/>
                      <a:pt x="12" y="23"/>
                      <a:pt x="11" y="23"/>
                    </a:cubicBezTo>
                    <a:cubicBezTo>
                      <a:pt x="10" y="23"/>
                      <a:pt x="10" y="22"/>
                      <a:pt x="10" y="22"/>
                    </a:cubicBezTo>
                    <a:cubicBezTo>
                      <a:pt x="11" y="21"/>
                      <a:pt x="12" y="21"/>
                      <a:pt x="14" y="21"/>
                    </a:cubicBezTo>
                    <a:cubicBezTo>
                      <a:pt x="14" y="20"/>
                      <a:pt x="13" y="18"/>
                      <a:pt x="13" y="18"/>
                    </a:cubicBezTo>
                    <a:cubicBezTo>
                      <a:pt x="13" y="17"/>
                      <a:pt x="14" y="17"/>
                      <a:pt x="14" y="17"/>
                    </a:cubicBezTo>
                    <a:cubicBezTo>
                      <a:pt x="14" y="16"/>
                      <a:pt x="15" y="16"/>
                      <a:pt x="15" y="16"/>
                    </a:cubicBezTo>
                    <a:cubicBezTo>
                      <a:pt x="16" y="15"/>
                      <a:pt x="15" y="15"/>
                      <a:pt x="15" y="15"/>
                    </a:cubicBezTo>
                    <a:cubicBezTo>
                      <a:pt x="12" y="15"/>
                      <a:pt x="9" y="15"/>
                      <a:pt x="7" y="15"/>
                    </a:cubicBezTo>
                    <a:cubicBezTo>
                      <a:pt x="6" y="15"/>
                      <a:pt x="5" y="15"/>
                      <a:pt x="5" y="15"/>
                    </a:cubicBezTo>
                    <a:cubicBezTo>
                      <a:pt x="4" y="15"/>
                      <a:pt x="3" y="15"/>
                      <a:pt x="3" y="15"/>
                    </a:cubicBezTo>
                    <a:cubicBezTo>
                      <a:pt x="3" y="15"/>
                      <a:pt x="3" y="14"/>
                      <a:pt x="3" y="14"/>
                    </a:cubicBezTo>
                    <a:cubicBezTo>
                      <a:pt x="2" y="14"/>
                      <a:pt x="1" y="13"/>
                      <a:pt x="0" y="12"/>
                    </a:cubicBezTo>
                    <a:cubicBezTo>
                      <a:pt x="0" y="11"/>
                      <a:pt x="1" y="11"/>
                      <a:pt x="1" y="10"/>
                    </a:cubicBezTo>
                    <a:cubicBezTo>
                      <a:pt x="1" y="9"/>
                      <a:pt x="2" y="9"/>
                      <a:pt x="2" y="10"/>
                    </a:cubicBezTo>
                    <a:cubicBezTo>
                      <a:pt x="4" y="11"/>
                      <a:pt x="6" y="11"/>
                      <a:pt x="8" y="11"/>
                    </a:cubicBezTo>
                    <a:cubicBezTo>
                      <a:pt x="8" y="12"/>
                      <a:pt x="9" y="12"/>
                      <a:pt x="10" y="12"/>
                    </a:cubicBezTo>
                    <a:cubicBezTo>
                      <a:pt x="13" y="13"/>
                      <a:pt x="16" y="13"/>
                      <a:pt x="17" y="12"/>
                    </a:cubicBezTo>
                    <a:cubicBezTo>
                      <a:pt x="18" y="13"/>
                      <a:pt x="18" y="12"/>
                      <a:pt x="18" y="11"/>
                    </a:cubicBezTo>
                    <a:cubicBezTo>
                      <a:pt x="19" y="10"/>
                      <a:pt x="19" y="10"/>
                      <a:pt x="18" y="9"/>
                    </a:cubicBezTo>
                    <a:cubicBezTo>
                      <a:pt x="18" y="9"/>
                      <a:pt x="18" y="8"/>
                      <a:pt x="18" y="9"/>
                    </a:cubicBezTo>
                    <a:cubicBezTo>
                      <a:pt x="17" y="9"/>
                      <a:pt x="16" y="8"/>
                      <a:pt x="16" y="7"/>
                    </a:cubicBezTo>
                    <a:cubicBezTo>
                      <a:pt x="15" y="7"/>
                      <a:pt x="15" y="6"/>
                      <a:pt x="16" y="6"/>
                    </a:cubicBezTo>
                    <a:cubicBezTo>
                      <a:pt x="17" y="6"/>
                      <a:pt x="18" y="6"/>
                      <a:pt x="20" y="6"/>
                    </a:cubicBezTo>
                    <a:cubicBezTo>
                      <a:pt x="20" y="6"/>
                      <a:pt x="21" y="6"/>
                      <a:pt x="21" y="5"/>
                    </a:cubicBezTo>
                    <a:cubicBezTo>
                      <a:pt x="21" y="4"/>
                      <a:pt x="20" y="2"/>
                      <a:pt x="20" y="1"/>
                    </a:cubicBezTo>
                    <a:cubicBezTo>
                      <a:pt x="20" y="0"/>
                      <a:pt x="21" y="0"/>
                      <a:pt x="21" y="0"/>
                    </a:cubicBezTo>
                    <a:cubicBezTo>
                      <a:pt x="22" y="1"/>
                      <a:pt x="23" y="1"/>
                      <a:pt x="23" y="2"/>
                    </a:cubicBezTo>
                    <a:cubicBezTo>
                      <a:pt x="23" y="2"/>
                      <a:pt x="23" y="3"/>
                      <a:pt x="23" y="3"/>
                    </a:cubicBezTo>
                    <a:cubicBezTo>
                      <a:pt x="23" y="4"/>
                      <a:pt x="23" y="4"/>
                      <a:pt x="22" y="4"/>
                    </a:cubicBezTo>
                    <a:cubicBezTo>
                      <a:pt x="22" y="5"/>
                      <a:pt x="22" y="5"/>
                      <a:pt x="22" y="5"/>
                    </a:cubicBezTo>
                    <a:cubicBezTo>
                      <a:pt x="22" y="6"/>
                      <a:pt x="22" y="7"/>
                      <a:pt x="21" y="8"/>
                    </a:cubicBezTo>
                    <a:cubicBezTo>
                      <a:pt x="21" y="8"/>
                      <a:pt x="21" y="9"/>
                      <a:pt x="21" y="10"/>
                    </a:cubicBezTo>
                    <a:cubicBezTo>
                      <a:pt x="23" y="7"/>
                      <a:pt x="25" y="6"/>
                      <a:pt x="27" y="5"/>
                    </a:cubicBezTo>
                    <a:cubicBezTo>
                      <a:pt x="28" y="5"/>
                      <a:pt x="28" y="5"/>
                      <a:pt x="29" y="4"/>
                    </a:cubicBezTo>
                    <a:cubicBezTo>
                      <a:pt x="30" y="4"/>
                      <a:pt x="31" y="2"/>
                      <a:pt x="32" y="1"/>
                    </a:cubicBezTo>
                    <a:cubicBezTo>
                      <a:pt x="33" y="1"/>
                      <a:pt x="34" y="0"/>
                      <a:pt x="35" y="0"/>
                    </a:cubicBezTo>
                    <a:cubicBezTo>
                      <a:pt x="35" y="0"/>
                      <a:pt x="35" y="1"/>
                      <a:pt x="35" y="2"/>
                    </a:cubicBezTo>
                    <a:cubicBezTo>
                      <a:pt x="35" y="3"/>
                      <a:pt x="35" y="4"/>
                      <a:pt x="34" y="4"/>
                    </a:cubicBezTo>
                    <a:cubicBezTo>
                      <a:pt x="31" y="6"/>
                      <a:pt x="28" y="7"/>
                      <a:pt x="27" y="9"/>
                    </a:cubicBezTo>
                    <a:cubicBezTo>
                      <a:pt x="26" y="10"/>
                      <a:pt x="27" y="10"/>
                      <a:pt x="28" y="10"/>
                    </a:cubicBezTo>
                    <a:cubicBezTo>
                      <a:pt x="28" y="10"/>
                      <a:pt x="29" y="10"/>
                      <a:pt x="30" y="10"/>
                    </a:cubicBezTo>
                    <a:cubicBezTo>
                      <a:pt x="31" y="9"/>
                      <a:pt x="32" y="9"/>
                      <a:pt x="33" y="8"/>
                    </a:cubicBezTo>
                    <a:cubicBezTo>
                      <a:pt x="34" y="8"/>
                      <a:pt x="34" y="8"/>
                      <a:pt x="35" y="8"/>
                    </a:cubicBezTo>
                    <a:cubicBezTo>
                      <a:pt x="35" y="9"/>
                      <a:pt x="35" y="9"/>
                      <a:pt x="35" y="10"/>
                    </a:cubicBezTo>
                    <a:cubicBezTo>
                      <a:pt x="35" y="10"/>
                      <a:pt x="35" y="11"/>
                      <a:pt x="34" y="11"/>
                    </a:cubicBezTo>
                    <a:cubicBezTo>
                      <a:pt x="33" y="11"/>
                      <a:pt x="32" y="11"/>
                      <a:pt x="30" y="12"/>
                    </a:cubicBezTo>
                    <a:cubicBezTo>
                      <a:pt x="29" y="12"/>
                      <a:pt x="27" y="12"/>
                      <a:pt x="25" y="12"/>
                    </a:cubicBezTo>
                    <a:cubicBezTo>
                      <a:pt x="25" y="12"/>
                      <a:pt x="25" y="13"/>
                      <a:pt x="24" y="13"/>
                    </a:cubicBezTo>
                    <a:cubicBezTo>
                      <a:pt x="24" y="14"/>
                      <a:pt x="24" y="14"/>
                      <a:pt x="25" y="14"/>
                    </a:cubicBezTo>
                    <a:cubicBezTo>
                      <a:pt x="32" y="14"/>
                      <a:pt x="37" y="15"/>
                      <a:pt x="38" y="17"/>
                    </a:cubicBezTo>
                    <a:cubicBezTo>
                      <a:pt x="39" y="18"/>
                      <a:pt x="38" y="19"/>
                      <a:pt x="37" y="18"/>
                    </a:cubicBezTo>
                    <a:cubicBezTo>
                      <a:pt x="36" y="18"/>
                      <a:pt x="34" y="18"/>
                      <a:pt x="33" y="17"/>
                    </a:cubicBezTo>
                    <a:cubicBezTo>
                      <a:pt x="28" y="16"/>
                      <a:pt x="23" y="15"/>
                      <a:pt x="19" y="15"/>
                    </a:cubicBezTo>
                    <a:cubicBezTo>
                      <a:pt x="18" y="15"/>
                      <a:pt x="17" y="16"/>
                      <a:pt x="16" y="17"/>
                    </a:cubicBezTo>
                    <a:cubicBezTo>
                      <a:pt x="16" y="17"/>
                      <a:pt x="16" y="18"/>
                      <a:pt x="16" y="19"/>
                    </a:cubicBezTo>
                    <a:close/>
                    <a:moveTo>
                      <a:pt x="22" y="10"/>
                    </a:moveTo>
                    <a:cubicBezTo>
                      <a:pt x="22" y="10"/>
                      <a:pt x="23" y="10"/>
                      <a:pt x="23" y="9"/>
                    </a:cubicBezTo>
                    <a:cubicBezTo>
                      <a:pt x="24" y="8"/>
                      <a:pt x="25" y="7"/>
                      <a:pt x="27" y="6"/>
                    </a:cubicBezTo>
                    <a:cubicBezTo>
                      <a:pt x="27" y="6"/>
                      <a:pt x="28" y="6"/>
                      <a:pt x="28" y="6"/>
                    </a:cubicBezTo>
                    <a:cubicBezTo>
                      <a:pt x="28" y="6"/>
                      <a:pt x="28" y="7"/>
                      <a:pt x="28" y="7"/>
                    </a:cubicBezTo>
                    <a:cubicBezTo>
                      <a:pt x="26" y="8"/>
                      <a:pt x="26" y="10"/>
                      <a:pt x="25" y="11"/>
                    </a:cubicBezTo>
                    <a:cubicBezTo>
                      <a:pt x="25" y="12"/>
                      <a:pt x="24" y="12"/>
                      <a:pt x="24" y="12"/>
                    </a:cubicBezTo>
                    <a:cubicBezTo>
                      <a:pt x="24" y="12"/>
                      <a:pt x="23" y="12"/>
                      <a:pt x="23" y="12"/>
                    </a:cubicBezTo>
                    <a:cubicBezTo>
                      <a:pt x="22" y="12"/>
                      <a:pt x="22" y="12"/>
                      <a:pt x="22" y="12"/>
                    </a:cubicBezTo>
                    <a:cubicBezTo>
                      <a:pt x="22" y="11"/>
                      <a:pt x="22" y="10"/>
                      <a:pt x="22" y="10"/>
                    </a:cubicBezTo>
                    <a:close/>
                    <a:moveTo>
                      <a:pt x="20" y="12"/>
                    </a:moveTo>
                    <a:cubicBezTo>
                      <a:pt x="21" y="12"/>
                      <a:pt x="21" y="12"/>
                      <a:pt x="21" y="11"/>
                    </a:cubicBezTo>
                    <a:cubicBezTo>
                      <a:pt x="21" y="12"/>
                      <a:pt x="21" y="12"/>
                      <a:pt x="22" y="12"/>
                    </a:cubicBezTo>
                    <a:cubicBezTo>
                      <a:pt x="22" y="12"/>
                      <a:pt x="22" y="13"/>
                      <a:pt x="22" y="13"/>
                    </a:cubicBezTo>
                    <a:cubicBezTo>
                      <a:pt x="22" y="14"/>
                      <a:pt x="22" y="14"/>
                      <a:pt x="22" y="14"/>
                    </a:cubicBezTo>
                    <a:cubicBezTo>
                      <a:pt x="21" y="14"/>
                      <a:pt x="21" y="14"/>
                      <a:pt x="21" y="14"/>
                    </a:cubicBezTo>
                    <a:cubicBezTo>
                      <a:pt x="20" y="14"/>
                      <a:pt x="20" y="14"/>
                      <a:pt x="20" y="13"/>
                    </a:cubicBezTo>
                    <a:cubicBezTo>
                      <a:pt x="20" y="13"/>
                      <a:pt x="20" y="12"/>
                      <a:pt x="20" y="12"/>
                    </a:cubicBezTo>
                    <a:close/>
                    <a:moveTo>
                      <a:pt x="18" y="20"/>
                    </a:moveTo>
                    <a:cubicBezTo>
                      <a:pt x="18" y="20"/>
                      <a:pt x="18" y="21"/>
                      <a:pt x="18" y="21"/>
                    </a:cubicBezTo>
                    <a:cubicBezTo>
                      <a:pt x="19" y="21"/>
                      <a:pt x="19" y="21"/>
                      <a:pt x="19" y="21"/>
                    </a:cubicBezTo>
                    <a:cubicBezTo>
                      <a:pt x="21" y="20"/>
                      <a:pt x="23" y="20"/>
                      <a:pt x="24" y="19"/>
                    </a:cubicBezTo>
                    <a:cubicBezTo>
                      <a:pt x="24" y="18"/>
                      <a:pt x="24" y="18"/>
                      <a:pt x="24" y="18"/>
                    </a:cubicBezTo>
                    <a:cubicBezTo>
                      <a:pt x="23" y="18"/>
                      <a:pt x="22" y="18"/>
                      <a:pt x="21" y="18"/>
                    </a:cubicBezTo>
                    <a:cubicBezTo>
                      <a:pt x="20" y="18"/>
                      <a:pt x="19" y="19"/>
                      <a:pt x="18"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7" name="iŝlîḋè"/>
              <p:cNvSpPr/>
              <p:nvPr/>
            </p:nvSpPr>
            <p:spPr bwMode="auto">
              <a:xfrm>
                <a:off x="3080477" y="2679407"/>
                <a:ext cx="18244" cy="38769"/>
              </a:xfrm>
              <a:custGeom>
                <a:avLst/>
                <a:gdLst>
                  <a:gd name="T0" fmla="*/ 0 w 4"/>
                  <a:gd name="T1" fmla="*/ 0 h 8"/>
                  <a:gd name="T2" fmla="*/ 3 w 4"/>
                  <a:gd name="T3" fmla="*/ 2 h 8"/>
                  <a:gd name="T4" fmla="*/ 4 w 4"/>
                  <a:gd name="T5" fmla="*/ 7 h 8"/>
                  <a:gd name="T6" fmla="*/ 1 w 4"/>
                  <a:gd name="T7" fmla="*/ 7 h 8"/>
                  <a:gd name="T8" fmla="*/ 0 w 4"/>
                  <a:gd name="T9" fmla="*/ 0 h 8"/>
                </a:gdLst>
                <a:ahLst/>
                <a:cxnLst>
                  <a:cxn ang="0">
                    <a:pos x="T0" y="T1"/>
                  </a:cxn>
                  <a:cxn ang="0">
                    <a:pos x="T2" y="T3"/>
                  </a:cxn>
                  <a:cxn ang="0">
                    <a:pos x="T4" y="T5"/>
                  </a:cxn>
                  <a:cxn ang="0">
                    <a:pos x="T6" y="T7"/>
                  </a:cxn>
                  <a:cxn ang="0">
                    <a:pos x="T8" y="T9"/>
                  </a:cxn>
                </a:cxnLst>
                <a:rect l="0" t="0" r="r" b="b"/>
                <a:pathLst>
                  <a:path w="4" h="8">
                    <a:moveTo>
                      <a:pt x="0" y="0"/>
                    </a:moveTo>
                    <a:cubicBezTo>
                      <a:pt x="1" y="0"/>
                      <a:pt x="3" y="1"/>
                      <a:pt x="3" y="2"/>
                    </a:cubicBezTo>
                    <a:cubicBezTo>
                      <a:pt x="4" y="4"/>
                      <a:pt x="4" y="5"/>
                      <a:pt x="4" y="7"/>
                    </a:cubicBezTo>
                    <a:cubicBezTo>
                      <a:pt x="3" y="8"/>
                      <a:pt x="2" y="8"/>
                      <a:pt x="1" y="7"/>
                    </a:cubicBezTo>
                    <a:cubicBezTo>
                      <a:pt x="0" y="6"/>
                      <a:pt x="0" y="2"/>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8" name="ïṡļíḓe"/>
              <p:cNvSpPr/>
              <p:nvPr/>
            </p:nvSpPr>
            <p:spPr bwMode="auto">
              <a:xfrm>
                <a:off x="3313089" y="2713615"/>
                <a:ext cx="180161" cy="184722"/>
              </a:xfrm>
              <a:custGeom>
                <a:avLst/>
                <a:gdLst>
                  <a:gd name="T0" fmla="*/ 1 w 38"/>
                  <a:gd name="T1" fmla="*/ 20 h 39"/>
                  <a:gd name="T2" fmla="*/ 10 w 38"/>
                  <a:gd name="T3" fmla="*/ 21 h 39"/>
                  <a:gd name="T4" fmla="*/ 16 w 38"/>
                  <a:gd name="T5" fmla="*/ 18 h 39"/>
                  <a:gd name="T6" fmla="*/ 16 w 38"/>
                  <a:gd name="T7" fmla="*/ 17 h 39"/>
                  <a:gd name="T8" fmla="*/ 15 w 38"/>
                  <a:gd name="T9" fmla="*/ 17 h 39"/>
                  <a:gd name="T10" fmla="*/ 10 w 38"/>
                  <a:gd name="T11" fmla="*/ 17 h 39"/>
                  <a:gd name="T12" fmla="*/ 11 w 38"/>
                  <a:gd name="T13" fmla="*/ 14 h 39"/>
                  <a:gd name="T14" fmla="*/ 18 w 38"/>
                  <a:gd name="T15" fmla="*/ 15 h 39"/>
                  <a:gd name="T16" fmla="*/ 21 w 38"/>
                  <a:gd name="T17" fmla="*/ 14 h 39"/>
                  <a:gd name="T18" fmla="*/ 32 w 38"/>
                  <a:gd name="T19" fmla="*/ 5 h 39"/>
                  <a:gd name="T20" fmla="*/ 33 w 38"/>
                  <a:gd name="T21" fmla="*/ 2 h 39"/>
                  <a:gd name="T22" fmla="*/ 36 w 38"/>
                  <a:gd name="T23" fmla="*/ 1 h 39"/>
                  <a:gd name="T24" fmla="*/ 36 w 38"/>
                  <a:gd name="T25" fmla="*/ 6 h 39"/>
                  <a:gd name="T26" fmla="*/ 24 w 38"/>
                  <a:gd name="T27" fmla="*/ 15 h 39"/>
                  <a:gd name="T28" fmla="*/ 24 w 38"/>
                  <a:gd name="T29" fmla="*/ 17 h 39"/>
                  <a:gd name="T30" fmla="*/ 28 w 38"/>
                  <a:gd name="T31" fmla="*/ 18 h 39"/>
                  <a:gd name="T32" fmla="*/ 30 w 38"/>
                  <a:gd name="T33" fmla="*/ 17 h 39"/>
                  <a:gd name="T34" fmla="*/ 29 w 38"/>
                  <a:gd name="T35" fmla="*/ 15 h 39"/>
                  <a:gd name="T36" fmla="*/ 34 w 38"/>
                  <a:gd name="T37" fmla="*/ 19 h 39"/>
                  <a:gd name="T38" fmla="*/ 33 w 38"/>
                  <a:gd name="T39" fmla="*/ 21 h 39"/>
                  <a:gd name="T40" fmla="*/ 21 w 38"/>
                  <a:gd name="T41" fmla="*/ 18 h 39"/>
                  <a:gd name="T42" fmla="*/ 21 w 38"/>
                  <a:gd name="T43" fmla="*/ 23 h 39"/>
                  <a:gd name="T44" fmla="*/ 22 w 38"/>
                  <a:gd name="T45" fmla="*/ 30 h 39"/>
                  <a:gd name="T46" fmla="*/ 23 w 38"/>
                  <a:gd name="T47" fmla="*/ 35 h 39"/>
                  <a:gd name="T48" fmla="*/ 24 w 38"/>
                  <a:gd name="T49" fmla="*/ 37 h 39"/>
                  <a:gd name="T50" fmla="*/ 22 w 38"/>
                  <a:gd name="T51" fmla="*/ 38 h 39"/>
                  <a:gd name="T52" fmla="*/ 17 w 38"/>
                  <a:gd name="T53" fmla="*/ 33 h 39"/>
                  <a:gd name="T54" fmla="*/ 19 w 38"/>
                  <a:gd name="T55" fmla="*/ 18 h 39"/>
                  <a:gd name="T56" fmla="*/ 9 w 38"/>
                  <a:gd name="T57" fmla="*/ 24 h 39"/>
                  <a:gd name="T58" fmla="*/ 3 w 38"/>
                  <a:gd name="T59" fmla="*/ 23 h 39"/>
                  <a:gd name="T60" fmla="*/ 1 w 38"/>
                  <a:gd name="T6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9">
                    <a:moveTo>
                      <a:pt x="1" y="20"/>
                    </a:moveTo>
                    <a:cubicBezTo>
                      <a:pt x="5" y="21"/>
                      <a:pt x="7" y="23"/>
                      <a:pt x="10" y="21"/>
                    </a:cubicBezTo>
                    <a:cubicBezTo>
                      <a:pt x="16" y="18"/>
                      <a:pt x="16" y="18"/>
                      <a:pt x="16" y="18"/>
                    </a:cubicBezTo>
                    <a:cubicBezTo>
                      <a:pt x="16" y="17"/>
                      <a:pt x="16" y="17"/>
                      <a:pt x="16" y="17"/>
                    </a:cubicBezTo>
                    <a:cubicBezTo>
                      <a:pt x="15" y="17"/>
                      <a:pt x="15" y="17"/>
                      <a:pt x="15" y="17"/>
                    </a:cubicBezTo>
                    <a:cubicBezTo>
                      <a:pt x="13" y="17"/>
                      <a:pt x="11" y="17"/>
                      <a:pt x="10" y="17"/>
                    </a:cubicBezTo>
                    <a:cubicBezTo>
                      <a:pt x="8" y="16"/>
                      <a:pt x="9" y="13"/>
                      <a:pt x="11" y="14"/>
                    </a:cubicBezTo>
                    <a:cubicBezTo>
                      <a:pt x="13" y="15"/>
                      <a:pt x="15" y="15"/>
                      <a:pt x="18" y="15"/>
                    </a:cubicBezTo>
                    <a:cubicBezTo>
                      <a:pt x="19" y="16"/>
                      <a:pt x="20" y="15"/>
                      <a:pt x="21" y="14"/>
                    </a:cubicBezTo>
                    <a:cubicBezTo>
                      <a:pt x="25" y="11"/>
                      <a:pt x="29" y="8"/>
                      <a:pt x="32" y="5"/>
                    </a:cubicBezTo>
                    <a:cubicBezTo>
                      <a:pt x="33" y="4"/>
                      <a:pt x="33" y="3"/>
                      <a:pt x="33" y="2"/>
                    </a:cubicBezTo>
                    <a:cubicBezTo>
                      <a:pt x="33" y="0"/>
                      <a:pt x="34" y="0"/>
                      <a:pt x="36" y="1"/>
                    </a:cubicBezTo>
                    <a:cubicBezTo>
                      <a:pt x="38" y="2"/>
                      <a:pt x="38" y="4"/>
                      <a:pt x="36" y="6"/>
                    </a:cubicBezTo>
                    <a:cubicBezTo>
                      <a:pt x="24" y="15"/>
                      <a:pt x="24" y="15"/>
                      <a:pt x="24" y="15"/>
                    </a:cubicBezTo>
                    <a:cubicBezTo>
                      <a:pt x="22" y="16"/>
                      <a:pt x="22" y="17"/>
                      <a:pt x="24" y="17"/>
                    </a:cubicBezTo>
                    <a:cubicBezTo>
                      <a:pt x="25" y="17"/>
                      <a:pt x="27" y="17"/>
                      <a:pt x="28" y="18"/>
                    </a:cubicBezTo>
                    <a:cubicBezTo>
                      <a:pt x="29" y="18"/>
                      <a:pt x="30" y="18"/>
                      <a:pt x="30" y="17"/>
                    </a:cubicBezTo>
                    <a:cubicBezTo>
                      <a:pt x="29" y="16"/>
                      <a:pt x="29" y="15"/>
                      <a:pt x="29" y="15"/>
                    </a:cubicBezTo>
                    <a:cubicBezTo>
                      <a:pt x="31" y="16"/>
                      <a:pt x="33" y="17"/>
                      <a:pt x="34" y="19"/>
                    </a:cubicBezTo>
                    <a:cubicBezTo>
                      <a:pt x="34" y="20"/>
                      <a:pt x="34" y="21"/>
                      <a:pt x="33" y="21"/>
                    </a:cubicBezTo>
                    <a:cubicBezTo>
                      <a:pt x="29" y="20"/>
                      <a:pt x="24" y="20"/>
                      <a:pt x="21" y="18"/>
                    </a:cubicBezTo>
                    <a:cubicBezTo>
                      <a:pt x="22" y="19"/>
                      <a:pt x="22" y="21"/>
                      <a:pt x="21" y="23"/>
                    </a:cubicBezTo>
                    <a:cubicBezTo>
                      <a:pt x="21" y="26"/>
                      <a:pt x="21" y="28"/>
                      <a:pt x="22" y="30"/>
                    </a:cubicBezTo>
                    <a:cubicBezTo>
                      <a:pt x="22" y="32"/>
                      <a:pt x="22" y="34"/>
                      <a:pt x="23" y="35"/>
                    </a:cubicBezTo>
                    <a:cubicBezTo>
                      <a:pt x="23" y="36"/>
                      <a:pt x="23" y="36"/>
                      <a:pt x="24" y="37"/>
                    </a:cubicBezTo>
                    <a:cubicBezTo>
                      <a:pt x="25" y="38"/>
                      <a:pt x="23" y="39"/>
                      <a:pt x="22" y="38"/>
                    </a:cubicBezTo>
                    <a:cubicBezTo>
                      <a:pt x="19" y="37"/>
                      <a:pt x="17" y="35"/>
                      <a:pt x="17" y="33"/>
                    </a:cubicBezTo>
                    <a:cubicBezTo>
                      <a:pt x="18" y="27"/>
                      <a:pt x="20" y="21"/>
                      <a:pt x="19" y="18"/>
                    </a:cubicBezTo>
                    <a:cubicBezTo>
                      <a:pt x="16" y="21"/>
                      <a:pt x="13" y="23"/>
                      <a:pt x="9" y="24"/>
                    </a:cubicBezTo>
                    <a:cubicBezTo>
                      <a:pt x="6" y="26"/>
                      <a:pt x="4" y="26"/>
                      <a:pt x="3" y="23"/>
                    </a:cubicBezTo>
                    <a:cubicBezTo>
                      <a:pt x="1" y="22"/>
                      <a:pt x="0" y="21"/>
                      <a:pt x="1" y="2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9" name="iSḻïďe"/>
              <p:cNvSpPr/>
              <p:nvPr/>
            </p:nvSpPr>
            <p:spPr bwMode="auto">
              <a:xfrm>
                <a:off x="2227568" y="2784310"/>
                <a:ext cx="1318133" cy="695555"/>
              </a:xfrm>
              <a:custGeom>
                <a:avLst/>
                <a:gdLst>
                  <a:gd name="T0" fmla="*/ 0 w 578"/>
                  <a:gd name="T1" fmla="*/ 292 h 305"/>
                  <a:gd name="T2" fmla="*/ 83 w 578"/>
                  <a:gd name="T3" fmla="*/ 292 h 305"/>
                  <a:gd name="T4" fmla="*/ 291 w 578"/>
                  <a:gd name="T5" fmla="*/ 0 h 305"/>
                  <a:gd name="T6" fmla="*/ 495 w 578"/>
                  <a:gd name="T7" fmla="*/ 292 h 305"/>
                  <a:gd name="T8" fmla="*/ 578 w 578"/>
                  <a:gd name="T9" fmla="*/ 292 h 305"/>
                  <a:gd name="T10" fmla="*/ 576 w 578"/>
                  <a:gd name="T11" fmla="*/ 305 h 305"/>
                  <a:gd name="T12" fmla="*/ 488 w 578"/>
                  <a:gd name="T13" fmla="*/ 305 h 305"/>
                  <a:gd name="T14" fmla="*/ 291 w 578"/>
                  <a:gd name="T15" fmla="*/ 23 h 305"/>
                  <a:gd name="T16" fmla="*/ 89 w 578"/>
                  <a:gd name="T17" fmla="*/ 305 h 305"/>
                  <a:gd name="T18" fmla="*/ 2 w 578"/>
                  <a:gd name="T19" fmla="*/ 305 h 305"/>
                  <a:gd name="T20" fmla="*/ 0 w 578"/>
                  <a:gd name="T21" fmla="*/ 292 h 305"/>
                  <a:gd name="T22" fmla="*/ 0 w 578"/>
                  <a:gd name="T23" fmla="*/ 29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305">
                    <a:moveTo>
                      <a:pt x="0" y="292"/>
                    </a:moveTo>
                    <a:lnTo>
                      <a:pt x="83" y="292"/>
                    </a:lnTo>
                    <a:lnTo>
                      <a:pt x="291" y="0"/>
                    </a:lnTo>
                    <a:lnTo>
                      <a:pt x="495" y="292"/>
                    </a:lnTo>
                    <a:lnTo>
                      <a:pt x="578" y="292"/>
                    </a:lnTo>
                    <a:lnTo>
                      <a:pt x="576" y="305"/>
                    </a:lnTo>
                    <a:lnTo>
                      <a:pt x="488" y="305"/>
                    </a:lnTo>
                    <a:lnTo>
                      <a:pt x="291" y="23"/>
                    </a:lnTo>
                    <a:lnTo>
                      <a:pt x="89" y="305"/>
                    </a:lnTo>
                    <a:lnTo>
                      <a:pt x="2" y="305"/>
                    </a:lnTo>
                    <a:lnTo>
                      <a:pt x="0" y="292"/>
                    </a:lnTo>
                    <a:lnTo>
                      <a:pt x="0" y="29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0" name="ísľïḋè"/>
              <p:cNvSpPr/>
              <p:nvPr/>
            </p:nvSpPr>
            <p:spPr bwMode="auto">
              <a:xfrm>
                <a:off x="2232129" y="2866408"/>
                <a:ext cx="1309011" cy="661347"/>
              </a:xfrm>
              <a:custGeom>
                <a:avLst/>
                <a:gdLst>
                  <a:gd name="T0" fmla="*/ 0 w 574"/>
                  <a:gd name="T1" fmla="*/ 275 h 290"/>
                  <a:gd name="T2" fmla="*/ 96 w 574"/>
                  <a:gd name="T3" fmla="*/ 275 h 290"/>
                  <a:gd name="T4" fmla="*/ 289 w 574"/>
                  <a:gd name="T5" fmla="*/ 0 h 290"/>
                  <a:gd name="T6" fmla="*/ 482 w 574"/>
                  <a:gd name="T7" fmla="*/ 275 h 290"/>
                  <a:gd name="T8" fmla="*/ 574 w 574"/>
                  <a:gd name="T9" fmla="*/ 275 h 290"/>
                  <a:gd name="T10" fmla="*/ 572 w 574"/>
                  <a:gd name="T11" fmla="*/ 288 h 290"/>
                  <a:gd name="T12" fmla="*/ 476 w 574"/>
                  <a:gd name="T13" fmla="*/ 290 h 290"/>
                  <a:gd name="T14" fmla="*/ 289 w 574"/>
                  <a:gd name="T15" fmla="*/ 23 h 290"/>
                  <a:gd name="T16" fmla="*/ 102 w 574"/>
                  <a:gd name="T17" fmla="*/ 288 h 290"/>
                  <a:gd name="T18" fmla="*/ 2 w 574"/>
                  <a:gd name="T19" fmla="*/ 288 h 290"/>
                  <a:gd name="T20" fmla="*/ 0 w 574"/>
                  <a:gd name="T21" fmla="*/ 275 h 290"/>
                  <a:gd name="T22" fmla="*/ 0 w 574"/>
                  <a:gd name="T23" fmla="*/ 27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4" h="290">
                    <a:moveTo>
                      <a:pt x="0" y="275"/>
                    </a:moveTo>
                    <a:lnTo>
                      <a:pt x="96" y="275"/>
                    </a:lnTo>
                    <a:lnTo>
                      <a:pt x="289" y="0"/>
                    </a:lnTo>
                    <a:lnTo>
                      <a:pt x="482" y="275"/>
                    </a:lnTo>
                    <a:lnTo>
                      <a:pt x="574" y="275"/>
                    </a:lnTo>
                    <a:lnTo>
                      <a:pt x="572" y="288"/>
                    </a:lnTo>
                    <a:lnTo>
                      <a:pt x="476" y="290"/>
                    </a:lnTo>
                    <a:lnTo>
                      <a:pt x="289" y="23"/>
                    </a:lnTo>
                    <a:lnTo>
                      <a:pt x="102" y="288"/>
                    </a:lnTo>
                    <a:lnTo>
                      <a:pt x="2" y="288"/>
                    </a:lnTo>
                    <a:lnTo>
                      <a:pt x="0" y="275"/>
                    </a:lnTo>
                    <a:lnTo>
                      <a:pt x="0" y="27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1" name="ïṣļîḑè"/>
              <p:cNvSpPr/>
              <p:nvPr/>
            </p:nvSpPr>
            <p:spPr bwMode="auto">
              <a:xfrm>
                <a:off x="2241251" y="2950788"/>
                <a:ext cx="1290767" cy="620298"/>
              </a:xfrm>
              <a:custGeom>
                <a:avLst/>
                <a:gdLst>
                  <a:gd name="T0" fmla="*/ 0 w 566"/>
                  <a:gd name="T1" fmla="*/ 257 h 272"/>
                  <a:gd name="T2" fmla="*/ 104 w 566"/>
                  <a:gd name="T3" fmla="*/ 257 h 272"/>
                  <a:gd name="T4" fmla="*/ 285 w 566"/>
                  <a:gd name="T5" fmla="*/ 0 h 272"/>
                  <a:gd name="T6" fmla="*/ 466 w 566"/>
                  <a:gd name="T7" fmla="*/ 259 h 272"/>
                  <a:gd name="T8" fmla="*/ 566 w 566"/>
                  <a:gd name="T9" fmla="*/ 259 h 272"/>
                  <a:gd name="T10" fmla="*/ 564 w 566"/>
                  <a:gd name="T11" fmla="*/ 272 h 272"/>
                  <a:gd name="T12" fmla="*/ 460 w 566"/>
                  <a:gd name="T13" fmla="*/ 272 h 272"/>
                  <a:gd name="T14" fmla="*/ 285 w 566"/>
                  <a:gd name="T15" fmla="*/ 21 h 272"/>
                  <a:gd name="T16" fmla="*/ 110 w 566"/>
                  <a:gd name="T17" fmla="*/ 272 h 272"/>
                  <a:gd name="T18" fmla="*/ 2 w 566"/>
                  <a:gd name="T19" fmla="*/ 272 h 272"/>
                  <a:gd name="T20" fmla="*/ 0 w 566"/>
                  <a:gd name="T21" fmla="*/ 257 h 272"/>
                  <a:gd name="T22" fmla="*/ 0 w 566"/>
                  <a:gd name="T23" fmla="*/ 25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272">
                    <a:moveTo>
                      <a:pt x="0" y="257"/>
                    </a:moveTo>
                    <a:lnTo>
                      <a:pt x="104" y="257"/>
                    </a:lnTo>
                    <a:lnTo>
                      <a:pt x="285" y="0"/>
                    </a:lnTo>
                    <a:lnTo>
                      <a:pt x="466" y="259"/>
                    </a:lnTo>
                    <a:lnTo>
                      <a:pt x="566" y="259"/>
                    </a:lnTo>
                    <a:lnTo>
                      <a:pt x="564" y="272"/>
                    </a:lnTo>
                    <a:lnTo>
                      <a:pt x="460" y="272"/>
                    </a:lnTo>
                    <a:lnTo>
                      <a:pt x="285" y="21"/>
                    </a:lnTo>
                    <a:lnTo>
                      <a:pt x="110" y="272"/>
                    </a:lnTo>
                    <a:lnTo>
                      <a:pt x="2" y="272"/>
                    </a:lnTo>
                    <a:lnTo>
                      <a:pt x="0" y="257"/>
                    </a:lnTo>
                    <a:lnTo>
                      <a:pt x="0" y="25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2" name="iṡḻïḍê"/>
              <p:cNvSpPr/>
              <p:nvPr/>
            </p:nvSpPr>
            <p:spPr bwMode="auto">
              <a:xfrm>
                <a:off x="2250373" y="3037447"/>
                <a:ext cx="1265682" cy="581530"/>
              </a:xfrm>
              <a:custGeom>
                <a:avLst/>
                <a:gdLst>
                  <a:gd name="T0" fmla="*/ 0 w 555"/>
                  <a:gd name="T1" fmla="*/ 240 h 255"/>
                  <a:gd name="T2" fmla="*/ 113 w 555"/>
                  <a:gd name="T3" fmla="*/ 240 h 255"/>
                  <a:gd name="T4" fmla="*/ 281 w 555"/>
                  <a:gd name="T5" fmla="*/ 0 h 255"/>
                  <a:gd name="T6" fmla="*/ 454 w 555"/>
                  <a:gd name="T7" fmla="*/ 242 h 255"/>
                  <a:gd name="T8" fmla="*/ 555 w 555"/>
                  <a:gd name="T9" fmla="*/ 242 h 255"/>
                  <a:gd name="T10" fmla="*/ 553 w 555"/>
                  <a:gd name="T11" fmla="*/ 255 h 255"/>
                  <a:gd name="T12" fmla="*/ 445 w 555"/>
                  <a:gd name="T13" fmla="*/ 255 h 255"/>
                  <a:gd name="T14" fmla="*/ 281 w 555"/>
                  <a:gd name="T15" fmla="*/ 23 h 255"/>
                  <a:gd name="T16" fmla="*/ 119 w 555"/>
                  <a:gd name="T17" fmla="*/ 252 h 255"/>
                  <a:gd name="T18" fmla="*/ 5 w 555"/>
                  <a:gd name="T19" fmla="*/ 252 h 255"/>
                  <a:gd name="T20" fmla="*/ 0 w 555"/>
                  <a:gd name="T21" fmla="*/ 240 h 255"/>
                  <a:gd name="T22" fmla="*/ 0 w 555"/>
                  <a:gd name="T23" fmla="*/ 24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5" h="255">
                    <a:moveTo>
                      <a:pt x="0" y="240"/>
                    </a:moveTo>
                    <a:lnTo>
                      <a:pt x="113" y="240"/>
                    </a:lnTo>
                    <a:lnTo>
                      <a:pt x="281" y="0"/>
                    </a:lnTo>
                    <a:lnTo>
                      <a:pt x="454" y="242"/>
                    </a:lnTo>
                    <a:lnTo>
                      <a:pt x="555" y="242"/>
                    </a:lnTo>
                    <a:lnTo>
                      <a:pt x="553" y="255"/>
                    </a:lnTo>
                    <a:lnTo>
                      <a:pt x="445" y="255"/>
                    </a:lnTo>
                    <a:lnTo>
                      <a:pt x="281" y="23"/>
                    </a:lnTo>
                    <a:lnTo>
                      <a:pt x="119" y="252"/>
                    </a:lnTo>
                    <a:lnTo>
                      <a:pt x="5" y="252"/>
                    </a:lnTo>
                    <a:lnTo>
                      <a:pt x="0" y="240"/>
                    </a:lnTo>
                    <a:lnTo>
                      <a:pt x="0" y="240"/>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3" name="iSḷîde"/>
              <p:cNvSpPr/>
              <p:nvPr/>
            </p:nvSpPr>
            <p:spPr bwMode="auto">
              <a:xfrm>
                <a:off x="2270897" y="3117264"/>
                <a:ext cx="1236035" cy="542760"/>
              </a:xfrm>
              <a:custGeom>
                <a:avLst/>
                <a:gdLst>
                  <a:gd name="T0" fmla="*/ 0 w 542"/>
                  <a:gd name="T1" fmla="*/ 226 h 238"/>
                  <a:gd name="T2" fmla="*/ 118 w 542"/>
                  <a:gd name="T3" fmla="*/ 226 h 238"/>
                  <a:gd name="T4" fmla="*/ 272 w 542"/>
                  <a:gd name="T5" fmla="*/ 0 h 238"/>
                  <a:gd name="T6" fmla="*/ 432 w 542"/>
                  <a:gd name="T7" fmla="*/ 226 h 238"/>
                  <a:gd name="T8" fmla="*/ 542 w 542"/>
                  <a:gd name="T9" fmla="*/ 226 h 238"/>
                  <a:gd name="T10" fmla="*/ 536 w 542"/>
                  <a:gd name="T11" fmla="*/ 238 h 238"/>
                  <a:gd name="T12" fmla="*/ 424 w 542"/>
                  <a:gd name="T13" fmla="*/ 238 h 238"/>
                  <a:gd name="T14" fmla="*/ 272 w 542"/>
                  <a:gd name="T15" fmla="*/ 23 h 238"/>
                  <a:gd name="T16" fmla="*/ 124 w 542"/>
                  <a:gd name="T17" fmla="*/ 238 h 238"/>
                  <a:gd name="T18" fmla="*/ 4 w 542"/>
                  <a:gd name="T19" fmla="*/ 238 h 238"/>
                  <a:gd name="T20" fmla="*/ 0 w 542"/>
                  <a:gd name="T21" fmla="*/ 226 h 238"/>
                  <a:gd name="T22" fmla="*/ 0 w 542"/>
                  <a:gd name="T23"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2" h="238">
                    <a:moveTo>
                      <a:pt x="0" y="226"/>
                    </a:moveTo>
                    <a:lnTo>
                      <a:pt x="118" y="226"/>
                    </a:lnTo>
                    <a:lnTo>
                      <a:pt x="272" y="0"/>
                    </a:lnTo>
                    <a:lnTo>
                      <a:pt x="432" y="226"/>
                    </a:lnTo>
                    <a:lnTo>
                      <a:pt x="542" y="226"/>
                    </a:lnTo>
                    <a:lnTo>
                      <a:pt x="536" y="238"/>
                    </a:lnTo>
                    <a:lnTo>
                      <a:pt x="424" y="238"/>
                    </a:lnTo>
                    <a:lnTo>
                      <a:pt x="272" y="23"/>
                    </a:lnTo>
                    <a:lnTo>
                      <a:pt x="124" y="238"/>
                    </a:lnTo>
                    <a:lnTo>
                      <a:pt x="4" y="238"/>
                    </a:lnTo>
                    <a:lnTo>
                      <a:pt x="0" y="226"/>
                    </a:lnTo>
                    <a:lnTo>
                      <a:pt x="0" y="22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4" name="íṣ1îde"/>
              <p:cNvSpPr/>
              <p:nvPr/>
            </p:nvSpPr>
            <p:spPr bwMode="auto">
              <a:xfrm>
                <a:off x="2218446" y="2756944"/>
                <a:ext cx="1336377" cy="679591"/>
              </a:xfrm>
              <a:custGeom>
                <a:avLst/>
                <a:gdLst>
                  <a:gd name="T0" fmla="*/ 0 w 282"/>
                  <a:gd name="T1" fmla="*/ 143 h 143"/>
                  <a:gd name="T2" fmla="*/ 35 w 282"/>
                  <a:gd name="T3" fmla="*/ 50 h 143"/>
                  <a:gd name="T4" fmla="*/ 92 w 282"/>
                  <a:gd name="T5" fmla="*/ 11 h 143"/>
                  <a:gd name="T6" fmla="*/ 182 w 282"/>
                  <a:gd name="T7" fmla="*/ 8 h 143"/>
                  <a:gd name="T8" fmla="*/ 262 w 282"/>
                  <a:gd name="T9" fmla="*/ 71 h 143"/>
                  <a:gd name="T10" fmla="*/ 282 w 282"/>
                  <a:gd name="T11" fmla="*/ 143 h 143"/>
                  <a:gd name="T12" fmla="*/ 278 w 282"/>
                  <a:gd name="T13" fmla="*/ 143 h 143"/>
                  <a:gd name="T14" fmla="*/ 255 w 282"/>
                  <a:gd name="T15" fmla="*/ 67 h 143"/>
                  <a:gd name="T16" fmla="*/ 182 w 282"/>
                  <a:gd name="T17" fmla="*/ 13 h 143"/>
                  <a:gd name="T18" fmla="*/ 92 w 282"/>
                  <a:gd name="T19" fmla="*/ 15 h 143"/>
                  <a:gd name="T20" fmla="*/ 21 w 282"/>
                  <a:gd name="T21" fmla="*/ 78 h 143"/>
                  <a:gd name="T22" fmla="*/ 4 w 282"/>
                  <a:gd name="T23" fmla="*/ 143 h 143"/>
                  <a:gd name="T24" fmla="*/ 0 w 282"/>
                  <a:gd name="T2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43">
                    <a:moveTo>
                      <a:pt x="0" y="143"/>
                    </a:moveTo>
                    <a:cubicBezTo>
                      <a:pt x="0" y="113"/>
                      <a:pt x="7" y="82"/>
                      <a:pt x="35" y="50"/>
                    </a:cubicBezTo>
                    <a:cubicBezTo>
                      <a:pt x="50" y="34"/>
                      <a:pt x="69" y="19"/>
                      <a:pt x="92" y="11"/>
                    </a:cubicBezTo>
                    <a:cubicBezTo>
                      <a:pt x="123" y="0"/>
                      <a:pt x="153" y="0"/>
                      <a:pt x="182" y="8"/>
                    </a:cubicBezTo>
                    <a:cubicBezTo>
                      <a:pt x="215" y="17"/>
                      <a:pt x="243" y="41"/>
                      <a:pt x="262" y="71"/>
                    </a:cubicBezTo>
                    <a:cubicBezTo>
                      <a:pt x="276" y="95"/>
                      <a:pt x="282" y="119"/>
                      <a:pt x="282" y="143"/>
                    </a:cubicBezTo>
                    <a:cubicBezTo>
                      <a:pt x="278" y="143"/>
                      <a:pt x="278" y="143"/>
                      <a:pt x="278" y="143"/>
                    </a:cubicBezTo>
                    <a:cubicBezTo>
                      <a:pt x="278" y="118"/>
                      <a:pt x="271" y="93"/>
                      <a:pt x="255" y="67"/>
                    </a:cubicBezTo>
                    <a:cubicBezTo>
                      <a:pt x="240" y="45"/>
                      <a:pt x="214" y="22"/>
                      <a:pt x="182" y="13"/>
                    </a:cubicBezTo>
                    <a:cubicBezTo>
                      <a:pt x="152" y="2"/>
                      <a:pt x="122" y="5"/>
                      <a:pt x="92" y="15"/>
                    </a:cubicBezTo>
                    <a:cubicBezTo>
                      <a:pt x="59" y="29"/>
                      <a:pt x="36" y="50"/>
                      <a:pt x="21" y="78"/>
                    </a:cubicBezTo>
                    <a:cubicBezTo>
                      <a:pt x="8" y="100"/>
                      <a:pt x="5" y="125"/>
                      <a:pt x="4" y="143"/>
                    </a:cubicBezTo>
                    <a:cubicBezTo>
                      <a:pt x="0" y="143"/>
                      <a:pt x="0" y="143"/>
                      <a:pt x="0" y="14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5" name="ïšḻídé"/>
              <p:cNvSpPr/>
              <p:nvPr/>
            </p:nvSpPr>
            <p:spPr bwMode="auto">
              <a:xfrm>
                <a:off x="2772608" y="3404608"/>
                <a:ext cx="232612" cy="237173"/>
              </a:xfrm>
              <a:prstGeom prst="ellipse">
                <a:avLst/>
              </a:pr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6" name="iśľïďé"/>
              <p:cNvSpPr/>
              <p:nvPr/>
            </p:nvSpPr>
            <p:spPr bwMode="auto">
              <a:xfrm>
                <a:off x="2592449" y="3650903"/>
                <a:ext cx="280503" cy="415052"/>
              </a:xfrm>
              <a:custGeom>
                <a:avLst/>
                <a:gdLst>
                  <a:gd name="T0" fmla="*/ 51 w 59"/>
                  <a:gd name="T1" fmla="*/ 87 h 87"/>
                  <a:gd name="T2" fmla="*/ 59 w 59"/>
                  <a:gd name="T3" fmla="*/ 87 h 87"/>
                  <a:gd name="T4" fmla="*/ 53 w 59"/>
                  <a:gd name="T5" fmla="*/ 22 h 87"/>
                  <a:gd name="T6" fmla="*/ 9 w 59"/>
                  <a:gd name="T7" fmla="*/ 16 h 87"/>
                  <a:gd name="T8" fmla="*/ 13 w 59"/>
                  <a:gd name="T9" fmla="*/ 49 h 87"/>
                  <a:gd name="T10" fmla="*/ 51 w 59"/>
                  <a:gd name="T11" fmla="*/ 87 h 87"/>
                </a:gdLst>
                <a:ahLst/>
                <a:cxnLst>
                  <a:cxn ang="0">
                    <a:pos x="T0" y="T1"/>
                  </a:cxn>
                  <a:cxn ang="0">
                    <a:pos x="T2" y="T3"/>
                  </a:cxn>
                  <a:cxn ang="0">
                    <a:pos x="T4" y="T5"/>
                  </a:cxn>
                  <a:cxn ang="0">
                    <a:pos x="T6" y="T7"/>
                  </a:cxn>
                  <a:cxn ang="0">
                    <a:pos x="T8" y="T9"/>
                  </a:cxn>
                  <a:cxn ang="0">
                    <a:pos x="T10" y="T11"/>
                  </a:cxn>
                </a:cxnLst>
                <a:rect l="0" t="0" r="r" b="b"/>
                <a:pathLst>
                  <a:path w="59" h="87">
                    <a:moveTo>
                      <a:pt x="51" y="87"/>
                    </a:moveTo>
                    <a:cubicBezTo>
                      <a:pt x="54" y="87"/>
                      <a:pt x="56" y="87"/>
                      <a:pt x="59" y="87"/>
                    </a:cubicBezTo>
                    <a:cubicBezTo>
                      <a:pt x="57" y="65"/>
                      <a:pt x="55" y="44"/>
                      <a:pt x="53" y="22"/>
                    </a:cubicBezTo>
                    <a:cubicBezTo>
                      <a:pt x="40" y="0"/>
                      <a:pt x="21" y="1"/>
                      <a:pt x="9" y="16"/>
                    </a:cubicBezTo>
                    <a:cubicBezTo>
                      <a:pt x="0" y="29"/>
                      <a:pt x="3" y="39"/>
                      <a:pt x="13" y="49"/>
                    </a:cubicBezTo>
                    <a:cubicBezTo>
                      <a:pt x="30" y="58"/>
                      <a:pt x="42" y="64"/>
                      <a:pt x="51" y="8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7" name="îśḷiḋè"/>
              <p:cNvSpPr/>
              <p:nvPr/>
            </p:nvSpPr>
            <p:spPr bwMode="auto">
              <a:xfrm>
                <a:off x="2909439" y="3641781"/>
                <a:ext cx="289625" cy="424174"/>
              </a:xfrm>
              <a:custGeom>
                <a:avLst/>
                <a:gdLst>
                  <a:gd name="T0" fmla="*/ 6 w 61"/>
                  <a:gd name="T1" fmla="*/ 89 h 89"/>
                  <a:gd name="T2" fmla="*/ 0 w 61"/>
                  <a:gd name="T3" fmla="*/ 89 h 89"/>
                  <a:gd name="T4" fmla="*/ 5 w 61"/>
                  <a:gd name="T5" fmla="*/ 24 h 89"/>
                  <a:gd name="T6" fmla="*/ 50 w 61"/>
                  <a:gd name="T7" fmla="*/ 15 h 89"/>
                  <a:gd name="T8" fmla="*/ 41 w 61"/>
                  <a:gd name="T9" fmla="*/ 50 h 89"/>
                  <a:gd name="T10" fmla="*/ 6 w 61"/>
                  <a:gd name="T11" fmla="*/ 89 h 89"/>
                </a:gdLst>
                <a:ahLst/>
                <a:cxnLst>
                  <a:cxn ang="0">
                    <a:pos x="T0" y="T1"/>
                  </a:cxn>
                  <a:cxn ang="0">
                    <a:pos x="T2" y="T3"/>
                  </a:cxn>
                  <a:cxn ang="0">
                    <a:pos x="T4" y="T5"/>
                  </a:cxn>
                  <a:cxn ang="0">
                    <a:pos x="T6" y="T7"/>
                  </a:cxn>
                  <a:cxn ang="0">
                    <a:pos x="T8" y="T9"/>
                  </a:cxn>
                  <a:cxn ang="0">
                    <a:pos x="T10" y="T11"/>
                  </a:cxn>
                </a:cxnLst>
                <a:rect l="0" t="0" r="r" b="b"/>
                <a:pathLst>
                  <a:path w="61" h="89">
                    <a:moveTo>
                      <a:pt x="6" y="89"/>
                    </a:moveTo>
                    <a:cubicBezTo>
                      <a:pt x="3" y="89"/>
                      <a:pt x="2" y="89"/>
                      <a:pt x="0" y="89"/>
                    </a:cubicBezTo>
                    <a:cubicBezTo>
                      <a:pt x="2" y="67"/>
                      <a:pt x="3" y="46"/>
                      <a:pt x="5" y="24"/>
                    </a:cubicBezTo>
                    <a:cubicBezTo>
                      <a:pt x="18" y="2"/>
                      <a:pt x="37" y="0"/>
                      <a:pt x="50" y="15"/>
                    </a:cubicBezTo>
                    <a:cubicBezTo>
                      <a:pt x="61" y="28"/>
                      <a:pt x="52" y="41"/>
                      <a:pt x="41" y="50"/>
                    </a:cubicBezTo>
                    <a:cubicBezTo>
                      <a:pt x="24" y="60"/>
                      <a:pt x="14" y="66"/>
                      <a:pt x="6" y="8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8" name="íṡḷiḓê"/>
              <p:cNvSpPr/>
              <p:nvPr/>
            </p:nvSpPr>
            <p:spPr bwMode="auto">
              <a:xfrm>
                <a:off x="2284580" y="3712477"/>
                <a:ext cx="1208669" cy="419613"/>
              </a:xfrm>
              <a:custGeom>
                <a:avLst/>
                <a:gdLst>
                  <a:gd name="T0" fmla="*/ 0 w 255"/>
                  <a:gd name="T1" fmla="*/ 2 h 88"/>
                  <a:gd name="T2" fmla="*/ 3 w 255"/>
                  <a:gd name="T3" fmla="*/ 1 h 88"/>
                  <a:gd name="T4" fmla="*/ 104 w 255"/>
                  <a:gd name="T5" fmla="*/ 77 h 88"/>
                  <a:gd name="T6" fmla="*/ 223 w 255"/>
                  <a:gd name="T7" fmla="*/ 40 h 88"/>
                  <a:gd name="T8" fmla="*/ 251 w 255"/>
                  <a:gd name="T9" fmla="*/ 0 h 88"/>
                  <a:gd name="T10" fmla="*/ 255 w 255"/>
                  <a:gd name="T11" fmla="*/ 2 h 88"/>
                  <a:gd name="T12" fmla="*/ 171 w 255"/>
                  <a:gd name="T13" fmla="*/ 76 h 88"/>
                  <a:gd name="T14" fmla="*/ 70 w 255"/>
                  <a:gd name="T15" fmla="*/ 71 h 88"/>
                  <a:gd name="T16" fmla="*/ 0 w 255"/>
                  <a:gd name="T17"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8">
                    <a:moveTo>
                      <a:pt x="0" y="2"/>
                    </a:moveTo>
                    <a:cubicBezTo>
                      <a:pt x="3" y="1"/>
                      <a:pt x="3" y="1"/>
                      <a:pt x="3" y="1"/>
                    </a:cubicBezTo>
                    <a:cubicBezTo>
                      <a:pt x="24" y="44"/>
                      <a:pt x="59" y="68"/>
                      <a:pt x="104" y="77"/>
                    </a:cubicBezTo>
                    <a:cubicBezTo>
                      <a:pt x="143" y="83"/>
                      <a:pt x="184" y="76"/>
                      <a:pt x="223" y="40"/>
                    </a:cubicBezTo>
                    <a:cubicBezTo>
                      <a:pt x="235" y="28"/>
                      <a:pt x="244" y="15"/>
                      <a:pt x="251" y="0"/>
                    </a:cubicBezTo>
                    <a:cubicBezTo>
                      <a:pt x="255" y="2"/>
                      <a:pt x="255" y="2"/>
                      <a:pt x="255" y="2"/>
                    </a:cubicBezTo>
                    <a:cubicBezTo>
                      <a:pt x="235" y="42"/>
                      <a:pt x="206" y="64"/>
                      <a:pt x="171" y="76"/>
                    </a:cubicBezTo>
                    <a:cubicBezTo>
                      <a:pt x="142" y="84"/>
                      <a:pt x="112" y="88"/>
                      <a:pt x="70" y="71"/>
                    </a:cubicBezTo>
                    <a:cubicBezTo>
                      <a:pt x="35" y="55"/>
                      <a:pt x="12" y="30"/>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9" name="iŝḻíḑé"/>
              <p:cNvSpPr/>
              <p:nvPr/>
            </p:nvSpPr>
            <p:spPr bwMode="auto">
              <a:xfrm>
                <a:off x="1981273" y="3470743"/>
                <a:ext cx="100342" cy="75257"/>
              </a:xfrm>
              <a:custGeom>
                <a:avLst/>
                <a:gdLst>
                  <a:gd name="T0" fmla="*/ 5 w 21"/>
                  <a:gd name="T1" fmla="*/ 1 h 16"/>
                  <a:gd name="T2" fmla="*/ 6 w 21"/>
                  <a:gd name="T3" fmla="*/ 5 h 16"/>
                  <a:gd name="T4" fmla="*/ 4 w 21"/>
                  <a:gd name="T5" fmla="*/ 7 h 16"/>
                  <a:gd name="T6" fmla="*/ 3 w 21"/>
                  <a:gd name="T7" fmla="*/ 10 h 16"/>
                  <a:gd name="T8" fmla="*/ 5 w 21"/>
                  <a:gd name="T9" fmla="*/ 12 h 16"/>
                  <a:gd name="T10" fmla="*/ 7 w 21"/>
                  <a:gd name="T11" fmla="*/ 12 h 16"/>
                  <a:gd name="T12" fmla="*/ 8 w 21"/>
                  <a:gd name="T13" fmla="*/ 12 h 16"/>
                  <a:gd name="T14" fmla="*/ 9 w 21"/>
                  <a:gd name="T15" fmla="*/ 10 h 16"/>
                  <a:gd name="T16" fmla="*/ 9 w 21"/>
                  <a:gd name="T17" fmla="*/ 7 h 16"/>
                  <a:gd name="T18" fmla="*/ 10 w 21"/>
                  <a:gd name="T19" fmla="*/ 3 h 16"/>
                  <a:gd name="T20" fmla="*/ 13 w 21"/>
                  <a:gd name="T21" fmla="*/ 0 h 16"/>
                  <a:gd name="T22" fmla="*/ 16 w 21"/>
                  <a:gd name="T23" fmla="*/ 0 h 16"/>
                  <a:gd name="T24" fmla="*/ 19 w 21"/>
                  <a:gd name="T25" fmla="*/ 2 h 16"/>
                  <a:gd name="T26" fmla="*/ 20 w 21"/>
                  <a:gd name="T27" fmla="*/ 5 h 16"/>
                  <a:gd name="T28" fmla="*/ 20 w 21"/>
                  <a:gd name="T29" fmla="*/ 11 h 16"/>
                  <a:gd name="T30" fmla="*/ 16 w 21"/>
                  <a:gd name="T31" fmla="*/ 14 h 16"/>
                  <a:gd name="T32" fmla="*/ 15 w 21"/>
                  <a:gd name="T33" fmla="*/ 10 h 16"/>
                  <a:gd name="T34" fmla="*/ 17 w 21"/>
                  <a:gd name="T35" fmla="*/ 8 h 16"/>
                  <a:gd name="T36" fmla="*/ 17 w 21"/>
                  <a:gd name="T37" fmla="*/ 6 h 16"/>
                  <a:gd name="T38" fmla="*/ 16 w 21"/>
                  <a:gd name="T39" fmla="*/ 4 h 16"/>
                  <a:gd name="T40" fmla="*/ 15 w 21"/>
                  <a:gd name="T41" fmla="*/ 3 h 16"/>
                  <a:gd name="T42" fmla="*/ 13 w 21"/>
                  <a:gd name="T43" fmla="*/ 4 h 16"/>
                  <a:gd name="T44" fmla="*/ 13 w 21"/>
                  <a:gd name="T45" fmla="*/ 8 h 16"/>
                  <a:gd name="T46" fmla="*/ 12 w 21"/>
                  <a:gd name="T47" fmla="*/ 12 h 16"/>
                  <a:gd name="T48" fmla="*/ 11 w 21"/>
                  <a:gd name="T49" fmla="*/ 15 h 16"/>
                  <a:gd name="T50" fmla="*/ 8 w 21"/>
                  <a:gd name="T51" fmla="*/ 16 h 16"/>
                  <a:gd name="T52" fmla="*/ 5 w 21"/>
                  <a:gd name="T53" fmla="*/ 16 h 16"/>
                  <a:gd name="T54" fmla="*/ 2 w 21"/>
                  <a:gd name="T55" fmla="*/ 14 h 16"/>
                  <a:gd name="T56" fmla="*/ 0 w 21"/>
                  <a:gd name="T57" fmla="*/ 10 h 16"/>
                  <a:gd name="T58" fmla="*/ 1 w 21"/>
                  <a:gd name="T59" fmla="*/ 5 h 16"/>
                  <a:gd name="T60" fmla="*/ 5 w 21"/>
                  <a:gd name="T6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6">
                    <a:moveTo>
                      <a:pt x="5" y="1"/>
                    </a:moveTo>
                    <a:cubicBezTo>
                      <a:pt x="6" y="5"/>
                      <a:pt x="6" y="5"/>
                      <a:pt x="6" y="5"/>
                    </a:cubicBezTo>
                    <a:cubicBezTo>
                      <a:pt x="5" y="5"/>
                      <a:pt x="4" y="6"/>
                      <a:pt x="4" y="7"/>
                    </a:cubicBezTo>
                    <a:cubicBezTo>
                      <a:pt x="3" y="7"/>
                      <a:pt x="3" y="8"/>
                      <a:pt x="3" y="10"/>
                    </a:cubicBezTo>
                    <a:cubicBezTo>
                      <a:pt x="4" y="11"/>
                      <a:pt x="4" y="12"/>
                      <a:pt x="5" y="12"/>
                    </a:cubicBezTo>
                    <a:cubicBezTo>
                      <a:pt x="6" y="12"/>
                      <a:pt x="6" y="13"/>
                      <a:pt x="7" y="12"/>
                    </a:cubicBezTo>
                    <a:cubicBezTo>
                      <a:pt x="7" y="12"/>
                      <a:pt x="8" y="12"/>
                      <a:pt x="8" y="12"/>
                    </a:cubicBezTo>
                    <a:cubicBezTo>
                      <a:pt x="8" y="11"/>
                      <a:pt x="9" y="11"/>
                      <a:pt x="9" y="10"/>
                    </a:cubicBezTo>
                    <a:cubicBezTo>
                      <a:pt x="9" y="10"/>
                      <a:pt x="9" y="9"/>
                      <a:pt x="9" y="7"/>
                    </a:cubicBezTo>
                    <a:cubicBezTo>
                      <a:pt x="9" y="5"/>
                      <a:pt x="9" y="4"/>
                      <a:pt x="10" y="3"/>
                    </a:cubicBezTo>
                    <a:cubicBezTo>
                      <a:pt x="11" y="1"/>
                      <a:pt x="12" y="0"/>
                      <a:pt x="13" y="0"/>
                    </a:cubicBezTo>
                    <a:cubicBezTo>
                      <a:pt x="14" y="0"/>
                      <a:pt x="15" y="0"/>
                      <a:pt x="16" y="0"/>
                    </a:cubicBezTo>
                    <a:cubicBezTo>
                      <a:pt x="17" y="0"/>
                      <a:pt x="18" y="1"/>
                      <a:pt x="19" y="2"/>
                    </a:cubicBezTo>
                    <a:cubicBezTo>
                      <a:pt x="20" y="3"/>
                      <a:pt x="20" y="4"/>
                      <a:pt x="20" y="5"/>
                    </a:cubicBezTo>
                    <a:cubicBezTo>
                      <a:pt x="21" y="8"/>
                      <a:pt x="21" y="9"/>
                      <a:pt x="20" y="11"/>
                    </a:cubicBezTo>
                    <a:cubicBezTo>
                      <a:pt x="19" y="12"/>
                      <a:pt x="18" y="13"/>
                      <a:pt x="16" y="14"/>
                    </a:cubicBezTo>
                    <a:cubicBezTo>
                      <a:pt x="15" y="10"/>
                      <a:pt x="15" y="10"/>
                      <a:pt x="15" y="10"/>
                    </a:cubicBezTo>
                    <a:cubicBezTo>
                      <a:pt x="16" y="10"/>
                      <a:pt x="17" y="9"/>
                      <a:pt x="17" y="8"/>
                    </a:cubicBezTo>
                    <a:cubicBezTo>
                      <a:pt x="17" y="8"/>
                      <a:pt x="17" y="7"/>
                      <a:pt x="17" y="6"/>
                    </a:cubicBezTo>
                    <a:cubicBezTo>
                      <a:pt x="17" y="5"/>
                      <a:pt x="16" y="4"/>
                      <a:pt x="16" y="4"/>
                    </a:cubicBezTo>
                    <a:cubicBezTo>
                      <a:pt x="15" y="3"/>
                      <a:pt x="15" y="3"/>
                      <a:pt x="15" y="3"/>
                    </a:cubicBezTo>
                    <a:cubicBezTo>
                      <a:pt x="14" y="4"/>
                      <a:pt x="14" y="4"/>
                      <a:pt x="13" y="4"/>
                    </a:cubicBezTo>
                    <a:cubicBezTo>
                      <a:pt x="13" y="5"/>
                      <a:pt x="13" y="6"/>
                      <a:pt x="13" y="8"/>
                    </a:cubicBezTo>
                    <a:cubicBezTo>
                      <a:pt x="13" y="10"/>
                      <a:pt x="13" y="11"/>
                      <a:pt x="12" y="12"/>
                    </a:cubicBezTo>
                    <a:cubicBezTo>
                      <a:pt x="12" y="13"/>
                      <a:pt x="12" y="14"/>
                      <a:pt x="11" y="15"/>
                    </a:cubicBezTo>
                    <a:cubicBezTo>
                      <a:pt x="10" y="15"/>
                      <a:pt x="9" y="16"/>
                      <a:pt x="8" y="16"/>
                    </a:cubicBezTo>
                    <a:cubicBezTo>
                      <a:pt x="7" y="16"/>
                      <a:pt x="6" y="16"/>
                      <a:pt x="5" y="16"/>
                    </a:cubicBezTo>
                    <a:cubicBezTo>
                      <a:pt x="3" y="16"/>
                      <a:pt x="2" y="15"/>
                      <a:pt x="2" y="14"/>
                    </a:cubicBezTo>
                    <a:cubicBezTo>
                      <a:pt x="1" y="13"/>
                      <a:pt x="0" y="12"/>
                      <a:pt x="0" y="10"/>
                    </a:cubicBezTo>
                    <a:cubicBezTo>
                      <a:pt x="0" y="8"/>
                      <a:pt x="0" y="6"/>
                      <a:pt x="1" y="5"/>
                    </a:cubicBezTo>
                    <a:cubicBezTo>
                      <a:pt x="1" y="3"/>
                      <a:pt x="3" y="2"/>
                      <a:pt x="5" y="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0" name="iSļíḑé"/>
              <p:cNvSpPr/>
              <p:nvPr/>
            </p:nvSpPr>
            <p:spPr bwMode="auto">
              <a:xfrm>
                <a:off x="1994956" y="3545999"/>
                <a:ext cx="100342" cy="91220"/>
              </a:xfrm>
              <a:custGeom>
                <a:avLst/>
                <a:gdLst>
                  <a:gd name="T0" fmla="*/ 7 w 21"/>
                  <a:gd name="T1" fmla="*/ 1 h 19"/>
                  <a:gd name="T2" fmla="*/ 12 w 21"/>
                  <a:gd name="T3" fmla="*/ 0 h 19"/>
                  <a:gd name="T4" fmla="*/ 15 w 21"/>
                  <a:gd name="T5" fmla="*/ 0 h 19"/>
                  <a:gd name="T6" fmla="*/ 18 w 21"/>
                  <a:gd name="T7" fmla="*/ 2 h 19"/>
                  <a:gd name="T8" fmla="*/ 20 w 21"/>
                  <a:gd name="T9" fmla="*/ 5 h 19"/>
                  <a:gd name="T10" fmla="*/ 20 w 21"/>
                  <a:gd name="T11" fmla="*/ 12 h 19"/>
                  <a:gd name="T12" fmla="*/ 14 w 21"/>
                  <a:gd name="T13" fmla="*/ 17 h 19"/>
                  <a:gd name="T14" fmla="*/ 6 w 21"/>
                  <a:gd name="T15" fmla="*/ 18 h 19"/>
                  <a:gd name="T16" fmla="*/ 1 w 21"/>
                  <a:gd name="T17" fmla="*/ 13 h 19"/>
                  <a:gd name="T18" fmla="*/ 1 w 21"/>
                  <a:gd name="T19" fmla="*/ 6 h 19"/>
                  <a:gd name="T20" fmla="*/ 7 w 21"/>
                  <a:gd name="T21" fmla="*/ 1 h 19"/>
                  <a:gd name="T22" fmla="*/ 8 w 21"/>
                  <a:gd name="T23" fmla="*/ 4 h 19"/>
                  <a:gd name="T24" fmla="*/ 4 w 21"/>
                  <a:gd name="T25" fmla="*/ 8 h 19"/>
                  <a:gd name="T26" fmla="*/ 4 w 21"/>
                  <a:gd name="T27" fmla="*/ 12 h 19"/>
                  <a:gd name="T28" fmla="*/ 7 w 21"/>
                  <a:gd name="T29" fmla="*/ 15 h 19"/>
                  <a:gd name="T30" fmla="*/ 12 w 21"/>
                  <a:gd name="T31" fmla="*/ 14 h 19"/>
                  <a:gd name="T32" fmla="*/ 17 w 21"/>
                  <a:gd name="T33" fmla="*/ 10 h 19"/>
                  <a:gd name="T34" fmla="*/ 17 w 21"/>
                  <a:gd name="T35" fmla="*/ 6 h 19"/>
                  <a:gd name="T36" fmla="*/ 14 w 21"/>
                  <a:gd name="T37" fmla="*/ 4 h 19"/>
                  <a:gd name="T38" fmla="*/ 8 w 21"/>
                  <a:gd name="T3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9">
                    <a:moveTo>
                      <a:pt x="7" y="1"/>
                    </a:moveTo>
                    <a:cubicBezTo>
                      <a:pt x="8" y="0"/>
                      <a:pt x="10" y="0"/>
                      <a:pt x="12" y="0"/>
                    </a:cubicBezTo>
                    <a:cubicBezTo>
                      <a:pt x="13" y="0"/>
                      <a:pt x="14" y="0"/>
                      <a:pt x="15" y="0"/>
                    </a:cubicBezTo>
                    <a:cubicBezTo>
                      <a:pt x="16" y="1"/>
                      <a:pt x="17" y="1"/>
                      <a:pt x="18" y="2"/>
                    </a:cubicBezTo>
                    <a:cubicBezTo>
                      <a:pt x="18" y="2"/>
                      <a:pt x="19" y="4"/>
                      <a:pt x="20" y="5"/>
                    </a:cubicBezTo>
                    <a:cubicBezTo>
                      <a:pt x="21" y="7"/>
                      <a:pt x="21" y="10"/>
                      <a:pt x="20" y="12"/>
                    </a:cubicBezTo>
                    <a:cubicBezTo>
                      <a:pt x="19" y="14"/>
                      <a:pt x="17" y="16"/>
                      <a:pt x="14" y="17"/>
                    </a:cubicBezTo>
                    <a:cubicBezTo>
                      <a:pt x="11" y="19"/>
                      <a:pt x="8" y="19"/>
                      <a:pt x="6" y="18"/>
                    </a:cubicBezTo>
                    <a:cubicBezTo>
                      <a:pt x="3" y="17"/>
                      <a:pt x="2" y="16"/>
                      <a:pt x="1" y="13"/>
                    </a:cubicBezTo>
                    <a:cubicBezTo>
                      <a:pt x="0" y="11"/>
                      <a:pt x="0" y="8"/>
                      <a:pt x="1" y="6"/>
                    </a:cubicBezTo>
                    <a:cubicBezTo>
                      <a:pt x="2" y="4"/>
                      <a:pt x="4" y="2"/>
                      <a:pt x="7" y="1"/>
                    </a:cubicBezTo>
                    <a:close/>
                    <a:moveTo>
                      <a:pt x="8" y="4"/>
                    </a:moveTo>
                    <a:cubicBezTo>
                      <a:pt x="6" y="5"/>
                      <a:pt x="5" y="6"/>
                      <a:pt x="4" y="8"/>
                    </a:cubicBezTo>
                    <a:cubicBezTo>
                      <a:pt x="3" y="9"/>
                      <a:pt x="3" y="11"/>
                      <a:pt x="4" y="12"/>
                    </a:cubicBezTo>
                    <a:cubicBezTo>
                      <a:pt x="4" y="13"/>
                      <a:pt x="5" y="14"/>
                      <a:pt x="7" y="15"/>
                    </a:cubicBezTo>
                    <a:cubicBezTo>
                      <a:pt x="8" y="15"/>
                      <a:pt x="10" y="15"/>
                      <a:pt x="12" y="14"/>
                    </a:cubicBezTo>
                    <a:cubicBezTo>
                      <a:pt x="14" y="13"/>
                      <a:pt x="16" y="12"/>
                      <a:pt x="17" y="10"/>
                    </a:cubicBezTo>
                    <a:cubicBezTo>
                      <a:pt x="17" y="9"/>
                      <a:pt x="17" y="8"/>
                      <a:pt x="17" y="6"/>
                    </a:cubicBezTo>
                    <a:cubicBezTo>
                      <a:pt x="16" y="5"/>
                      <a:pt x="15" y="4"/>
                      <a:pt x="14" y="4"/>
                    </a:cubicBezTo>
                    <a:cubicBezTo>
                      <a:pt x="12" y="3"/>
                      <a:pt x="10" y="3"/>
                      <a:pt x="8" y="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1" name="íšľiḑe"/>
              <p:cNvSpPr/>
              <p:nvPr/>
            </p:nvSpPr>
            <p:spPr bwMode="auto">
              <a:xfrm>
                <a:off x="2015480" y="3632659"/>
                <a:ext cx="102624" cy="84379"/>
              </a:xfrm>
              <a:custGeom>
                <a:avLst/>
                <a:gdLst>
                  <a:gd name="T0" fmla="*/ 18 w 22"/>
                  <a:gd name="T1" fmla="*/ 0 h 18"/>
                  <a:gd name="T2" fmla="*/ 19 w 22"/>
                  <a:gd name="T3" fmla="*/ 3 h 18"/>
                  <a:gd name="T4" fmla="*/ 8 w 22"/>
                  <a:gd name="T5" fmla="*/ 6 h 18"/>
                  <a:gd name="T6" fmla="*/ 5 w 22"/>
                  <a:gd name="T7" fmla="*/ 7 h 18"/>
                  <a:gd name="T8" fmla="*/ 4 w 22"/>
                  <a:gd name="T9" fmla="*/ 9 h 18"/>
                  <a:gd name="T10" fmla="*/ 4 w 22"/>
                  <a:gd name="T11" fmla="*/ 12 h 18"/>
                  <a:gd name="T12" fmla="*/ 5 w 22"/>
                  <a:gd name="T13" fmla="*/ 14 h 18"/>
                  <a:gd name="T14" fmla="*/ 7 w 22"/>
                  <a:gd name="T15" fmla="*/ 14 h 18"/>
                  <a:gd name="T16" fmla="*/ 10 w 22"/>
                  <a:gd name="T17" fmla="*/ 13 h 18"/>
                  <a:gd name="T18" fmla="*/ 21 w 22"/>
                  <a:gd name="T19" fmla="*/ 10 h 18"/>
                  <a:gd name="T20" fmla="*/ 22 w 22"/>
                  <a:gd name="T21" fmla="*/ 14 h 18"/>
                  <a:gd name="T22" fmla="*/ 12 w 22"/>
                  <a:gd name="T23" fmla="*/ 17 h 18"/>
                  <a:gd name="T24" fmla="*/ 7 w 22"/>
                  <a:gd name="T25" fmla="*/ 18 h 18"/>
                  <a:gd name="T26" fmla="*/ 4 w 22"/>
                  <a:gd name="T27" fmla="*/ 18 h 18"/>
                  <a:gd name="T28" fmla="*/ 2 w 22"/>
                  <a:gd name="T29" fmla="*/ 16 h 18"/>
                  <a:gd name="T30" fmla="*/ 0 w 22"/>
                  <a:gd name="T31" fmla="*/ 13 h 18"/>
                  <a:gd name="T32" fmla="*/ 0 w 22"/>
                  <a:gd name="T33" fmla="*/ 9 h 18"/>
                  <a:gd name="T34" fmla="*/ 1 w 22"/>
                  <a:gd name="T35" fmla="*/ 6 h 18"/>
                  <a:gd name="T36" fmla="*/ 3 w 22"/>
                  <a:gd name="T37" fmla="*/ 5 h 18"/>
                  <a:gd name="T38" fmla="*/ 8 w 22"/>
                  <a:gd name="T39" fmla="*/ 3 h 18"/>
                  <a:gd name="T40" fmla="*/ 18 w 22"/>
                  <a:gd name="T4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8">
                    <a:moveTo>
                      <a:pt x="18" y="0"/>
                    </a:moveTo>
                    <a:cubicBezTo>
                      <a:pt x="19" y="3"/>
                      <a:pt x="19" y="3"/>
                      <a:pt x="19" y="3"/>
                    </a:cubicBezTo>
                    <a:cubicBezTo>
                      <a:pt x="8" y="6"/>
                      <a:pt x="8" y="6"/>
                      <a:pt x="8" y="6"/>
                    </a:cubicBezTo>
                    <a:cubicBezTo>
                      <a:pt x="7" y="7"/>
                      <a:pt x="6" y="7"/>
                      <a:pt x="5" y="7"/>
                    </a:cubicBezTo>
                    <a:cubicBezTo>
                      <a:pt x="5" y="8"/>
                      <a:pt x="4" y="8"/>
                      <a:pt x="4" y="9"/>
                    </a:cubicBezTo>
                    <a:cubicBezTo>
                      <a:pt x="3" y="10"/>
                      <a:pt x="3" y="11"/>
                      <a:pt x="4" y="12"/>
                    </a:cubicBezTo>
                    <a:cubicBezTo>
                      <a:pt x="4" y="13"/>
                      <a:pt x="4" y="13"/>
                      <a:pt x="5" y="14"/>
                    </a:cubicBezTo>
                    <a:cubicBezTo>
                      <a:pt x="6" y="14"/>
                      <a:pt x="6" y="14"/>
                      <a:pt x="7" y="14"/>
                    </a:cubicBezTo>
                    <a:cubicBezTo>
                      <a:pt x="8" y="14"/>
                      <a:pt x="9" y="14"/>
                      <a:pt x="10" y="13"/>
                    </a:cubicBezTo>
                    <a:cubicBezTo>
                      <a:pt x="21" y="10"/>
                      <a:pt x="21" y="10"/>
                      <a:pt x="21" y="10"/>
                    </a:cubicBezTo>
                    <a:cubicBezTo>
                      <a:pt x="22" y="14"/>
                      <a:pt x="22" y="14"/>
                      <a:pt x="22" y="14"/>
                    </a:cubicBezTo>
                    <a:cubicBezTo>
                      <a:pt x="12" y="17"/>
                      <a:pt x="12" y="17"/>
                      <a:pt x="12" y="17"/>
                    </a:cubicBezTo>
                    <a:cubicBezTo>
                      <a:pt x="10" y="17"/>
                      <a:pt x="8" y="18"/>
                      <a:pt x="7" y="18"/>
                    </a:cubicBezTo>
                    <a:cubicBezTo>
                      <a:pt x="6" y="18"/>
                      <a:pt x="5" y="18"/>
                      <a:pt x="4" y="18"/>
                    </a:cubicBezTo>
                    <a:cubicBezTo>
                      <a:pt x="3" y="17"/>
                      <a:pt x="3" y="17"/>
                      <a:pt x="2" y="16"/>
                    </a:cubicBezTo>
                    <a:cubicBezTo>
                      <a:pt x="1" y="15"/>
                      <a:pt x="1" y="14"/>
                      <a:pt x="0" y="13"/>
                    </a:cubicBezTo>
                    <a:cubicBezTo>
                      <a:pt x="0" y="11"/>
                      <a:pt x="0" y="10"/>
                      <a:pt x="0" y="9"/>
                    </a:cubicBezTo>
                    <a:cubicBezTo>
                      <a:pt x="0" y="8"/>
                      <a:pt x="0" y="7"/>
                      <a:pt x="1" y="6"/>
                    </a:cubicBezTo>
                    <a:cubicBezTo>
                      <a:pt x="1" y="5"/>
                      <a:pt x="2" y="5"/>
                      <a:pt x="3" y="5"/>
                    </a:cubicBezTo>
                    <a:cubicBezTo>
                      <a:pt x="4" y="4"/>
                      <a:pt x="5" y="3"/>
                      <a:pt x="8" y="3"/>
                    </a:cubicBezTo>
                    <a:cubicBezTo>
                      <a:pt x="18" y="0"/>
                      <a:pt x="18" y="0"/>
                      <a:pt x="18"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2" name="íś1íďê"/>
              <p:cNvSpPr/>
              <p:nvPr/>
            </p:nvSpPr>
            <p:spPr bwMode="auto">
              <a:xfrm>
                <a:off x="2042846" y="3703355"/>
                <a:ext cx="104903" cy="82098"/>
              </a:xfrm>
              <a:custGeom>
                <a:avLst/>
                <a:gdLst>
                  <a:gd name="T0" fmla="*/ 0 w 46"/>
                  <a:gd name="T1" fmla="*/ 27 h 36"/>
                  <a:gd name="T2" fmla="*/ 33 w 46"/>
                  <a:gd name="T3" fmla="*/ 15 h 36"/>
                  <a:gd name="T4" fmla="*/ 29 w 46"/>
                  <a:gd name="T5" fmla="*/ 4 h 36"/>
                  <a:gd name="T6" fmla="*/ 35 w 46"/>
                  <a:gd name="T7" fmla="*/ 0 h 36"/>
                  <a:gd name="T8" fmla="*/ 46 w 46"/>
                  <a:gd name="T9" fmla="*/ 29 h 36"/>
                  <a:gd name="T10" fmla="*/ 39 w 46"/>
                  <a:gd name="T11" fmla="*/ 31 h 36"/>
                  <a:gd name="T12" fmla="*/ 35 w 46"/>
                  <a:gd name="T13" fmla="*/ 21 h 36"/>
                  <a:gd name="T14" fmla="*/ 4 w 46"/>
                  <a:gd name="T15" fmla="*/ 36 h 36"/>
                  <a:gd name="T16" fmla="*/ 0 w 46"/>
                  <a:gd name="T17" fmla="*/ 27 h 36"/>
                  <a:gd name="T18" fmla="*/ 0 w 46"/>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6">
                    <a:moveTo>
                      <a:pt x="0" y="27"/>
                    </a:moveTo>
                    <a:lnTo>
                      <a:pt x="33" y="15"/>
                    </a:lnTo>
                    <a:lnTo>
                      <a:pt x="29" y="4"/>
                    </a:lnTo>
                    <a:lnTo>
                      <a:pt x="35" y="0"/>
                    </a:lnTo>
                    <a:lnTo>
                      <a:pt x="46" y="29"/>
                    </a:lnTo>
                    <a:lnTo>
                      <a:pt x="39" y="31"/>
                    </a:lnTo>
                    <a:lnTo>
                      <a:pt x="35" y="21"/>
                    </a:lnTo>
                    <a:lnTo>
                      <a:pt x="4" y="36"/>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3" name="í$ľïḍé"/>
              <p:cNvSpPr/>
              <p:nvPr/>
            </p:nvSpPr>
            <p:spPr bwMode="auto">
              <a:xfrm>
                <a:off x="2061090" y="3774050"/>
                <a:ext cx="118586" cy="109464"/>
              </a:xfrm>
              <a:custGeom>
                <a:avLst/>
                <a:gdLst>
                  <a:gd name="T0" fmla="*/ 0 w 52"/>
                  <a:gd name="T1" fmla="*/ 21 h 48"/>
                  <a:gd name="T2" fmla="*/ 38 w 52"/>
                  <a:gd name="T3" fmla="*/ 0 h 48"/>
                  <a:gd name="T4" fmla="*/ 42 w 52"/>
                  <a:gd name="T5" fmla="*/ 9 h 48"/>
                  <a:gd name="T6" fmla="*/ 27 w 52"/>
                  <a:gd name="T7" fmla="*/ 17 h 48"/>
                  <a:gd name="T8" fmla="*/ 34 w 52"/>
                  <a:gd name="T9" fmla="*/ 30 h 48"/>
                  <a:gd name="T10" fmla="*/ 48 w 52"/>
                  <a:gd name="T11" fmla="*/ 21 h 48"/>
                  <a:gd name="T12" fmla="*/ 52 w 52"/>
                  <a:gd name="T13" fmla="*/ 30 h 48"/>
                  <a:gd name="T14" fmla="*/ 15 w 52"/>
                  <a:gd name="T15" fmla="*/ 48 h 48"/>
                  <a:gd name="T16" fmla="*/ 13 w 52"/>
                  <a:gd name="T17" fmla="*/ 42 h 48"/>
                  <a:gd name="T18" fmla="*/ 27 w 52"/>
                  <a:gd name="T19" fmla="*/ 34 h 48"/>
                  <a:gd name="T20" fmla="*/ 21 w 52"/>
                  <a:gd name="T21" fmla="*/ 19 h 48"/>
                  <a:gd name="T22" fmla="*/ 4 w 52"/>
                  <a:gd name="T23" fmla="*/ 28 h 48"/>
                  <a:gd name="T24" fmla="*/ 0 w 52"/>
                  <a:gd name="T25" fmla="*/ 21 h 48"/>
                  <a:gd name="T26" fmla="*/ 0 w 52"/>
                  <a:gd name="T2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8">
                    <a:moveTo>
                      <a:pt x="0" y="21"/>
                    </a:moveTo>
                    <a:lnTo>
                      <a:pt x="38" y="0"/>
                    </a:lnTo>
                    <a:lnTo>
                      <a:pt x="42" y="9"/>
                    </a:lnTo>
                    <a:lnTo>
                      <a:pt x="27" y="17"/>
                    </a:lnTo>
                    <a:lnTo>
                      <a:pt x="34" y="30"/>
                    </a:lnTo>
                    <a:lnTo>
                      <a:pt x="48" y="21"/>
                    </a:lnTo>
                    <a:lnTo>
                      <a:pt x="52" y="30"/>
                    </a:lnTo>
                    <a:lnTo>
                      <a:pt x="15" y="48"/>
                    </a:lnTo>
                    <a:lnTo>
                      <a:pt x="13" y="42"/>
                    </a:lnTo>
                    <a:lnTo>
                      <a:pt x="27" y="34"/>
                    </a:lnTo>
                    <a:lnTo>
                      <a:pt x="21" y="19"/>
                    </a:lnTo>
                    <a:lnTo>
                      <a:pt x="4" y="28"/>
                    </a:lnTo>
                    <a:lnTo>
                      <a:pt x="0" y="21"/>
                    </a:lnTo>
                    <a:lnTo>
                      <a:pt x="0"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4" name="íš1idè"/>
              <p:cNvSpPr/>
              <p:nvPr/>
            </p:nvSpPr>
            <p:spPr bwMode="auto">
              <a:xfrm>
                <a:off x="2152310" y="3913162"/>
                <a:ext cx="93502" cy="95781"/>
              </a:xfrm>
              <a:custGeom>
                <a:avLst/>
                <a:gdLst>
                  <a:gd name="T0" fmla="*/ 11 w 20"/>
                  <a:gd name="T1" fmla="*/ 15 h 20"/>
                  <a:gd name="T2" fmla="*/ 13 w 20"/>
                  <a:gd name="T3" fmla="*/ 19 h 20"/>
                  <a:gd name="T4" fmla="*/ 7 w 20"/>
                  <a:gd name="T5" fmla="*/ 20 h 20"/>
                  <a:gd name="T6" fmla="*/ 3 w 20"/>
                  <a:gd name="T7" fmla="*/ 18 h 20"/>
                  <a:gd name="T8" fmla="*/ 1 w 20"/>
                  <a:gd name="T9" fmla="*/ 11 h 20"/>
                  <a:gd name="T10" fmla="*/ 4 w 20"/>
                  <a:gd name="T11" fmla="*/ 4 h 20"/>
                  <a:gd name="T12" fmla="*/ 12 w 20"/>
                  <a:gd name="T13" fmla="*/ 1 h 20"/>
                  <a:gd name="T14" fmla="*/ 18 w 20"/>
                  <a:gd name="T15" fmla="*/ 3 h 20"/>
                  <a:gd name="T16" fmla="*/ 20 w 20"/>
                  <a:gd name="T17" fmla="*/ 9 h 20"/>
                  <a:gd name="T18" fmla="*/ 19 w 20"/>
                  <a:gd name="T19" fmla="*/ 13 h 20"/>
                  <a:gd name="T20" fmla="*/ 16 w 20"/>
                  <a:gd name="T21" fmla="*/ 11 h 20"/>
                  <a:gd name="T22" fmla="*/ 17 w 20"/>
                  <a:gd name="T23" fmla="*/ 8 h 20"/>
                  <a:gd name="T24" fmla="*/ 15 w 20"/>
                  <a:gd name="T25" fmla="*/ 5 h 20"/>
                  <a:gd name="T26" fmla="*/ 12 w 20"/>
                  <a:gd name="T27" fmla="*/ 4 h 20"/>
                  <a:gd name="T28" fmla="*/ 7 w 20"/>
                  <a:gd name="T29" fmla="*/ 7 h 20"/>
                  <a:gd name="T30" fmla="*/ 4 w 20"/>
                  <a:gd name="T31" fmla="*/ 12 h 20"/>
                  <a:gd name="T32" fmla="*/ 5 w 20"/>
                  <a:gd name="T33" fmla="*/ 15 h 20"/>
                  <a:gd name="T34" fmla="*/ 8 w 20"/>
                  <a:gd name="T35" fmla="*/ 16 h 20"/>
                  <a:gd name="T36" fmla="*/ 11 w 20"/>
                  <a:gd name="T3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0">
                    <a:moveTo>
                      <a:pt x="11" y="15"/>
                    </a:moveTo>
                    <a:cubicBezTo>
                      <a:pt x="13" y="19"/>
                      <a:pt x="13" y="19"/>
                      <a:pt x="13" y="19"/>
                    </a:cubicBezTo>
                    <a:cubicBezTo>
                      <a:pt x="11" y="20"/>
                      <a:pt x="9" y="20"/>
                      <a:pt x="7" y="20"/>
                    </a:cubicBezTo>
                    <a:cubicBezTo>
                      <a:pt x="6" y="20"/>
                      <a:pt x="4" y="19"/>
                      <a:pt x="3" y="18"/>
                    </a:cubicBezTo>
                    <a:cubicBezTo>
                      <a:pt x="1" y="16"/>
                      <a:pt x="0" y="14"/>
                      <a:pt x="1" y="11"/>
                    </a:cubicBezTo>
                    <a:cubicBezTo>
                      <a:pt x="1" y="9"/>
                      <a:pt x="2" y="7"/>
                      <a:pt x="4" y="4"/>
                    </a:cubicBezTo>
                    <a:cubicBezTo>
                      <a:pt x="7" y="2"/>
                      <a:pt x="9" y="1"/>
                      <a:pt x="12" y="1"/>
                    </a:cubicBezTo>
                    <a:cubicBezTo>
                      <a:pt x="14" y="0"/>
                      <a:pt x="16" y="1"/>
                      <a:pt x="18" y="3"/>
                    </a:cubicBezTo>
                    <a:cubicBezTo>
                      <a:pt x="20" y="5"/>
                      <a:pt x="20" y="7"/>
                      <a:pt x="20" y="9"/>
                    </a:cubicBezTo>
                    <a:cubicBezTo>
                      <a:pt x="20" y="10"/>
                      <a:pt x="20" y="11"/>
                      <a:pt x="19" y="13"/>
                    </a:cubicBezTo>
                    <a:cubicBezTo>
                      <a:pt x="16" y="11"/>
                      <a:pt x="16" y="11"/>
                      <a:pt x="16" y="11"/>
                    </a:cubicBezTo>
                    <a:cubicBezTo>
                      <a:pt x="16" y="10"/>
                      <a:pt x="17" y="9"/>
                      <a:pt x="17" y="8"/>
                    </a:cubicBezTo>
                    <a:cubicBezTo>
                      <a:pt x="16" y="7"/>
                      <a:pt x="16" y="6"/>
                      <a:pt x="15" y="5"/>
                    </a:cubicBezTo>
                    <a:cubicBezTo>
                      <a:pt x="15" y="5"/>
                      <a:pt x="13" y="4"/>
                      <a:pt x="12" y="4"/>
                    </a:cubicBezTo>
                    <a:cubicBezTo>
                      <a:pt x="11" y="4"/>
                      <a:pt x="9" y="5"/>
                      <a:pt x="7" y="7"/>
                    </a:cubicBezTo>
                    <a:cubicBezTo>
                      <a:pt x="5" y="9"/>
                      <a:pt x="4" y="10"/>
                      <a:pt x="4" y="12"/>
                    </a:cubicBezTo>
                    <a:cubicBezTo>
                      <a:pt x="4" y="13"/>
                      <a:pt x="4" y="14"/>
                      <a:pt x="5" y="15"/>
                    </a:cubicBezTo>
                    <a:cubicBezTo>
                      <a:pt x="6" y="16"/>
                      <a:pt x="7" y="16"/>
                      <a:pt x="8" y="16"/>
                    </a:cubicBezTo>
                    <a:cubicBezTo>
                      <a:pt x="9" y="16"/>
                      <a:pt x="10" y="16"/>
                      <a:pt x="11" y="1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5" name="ïšḷïḑê"/>
              <p:cNvSpPr/>
              <p:nvPr/>
            </p:nvSpPr>
            <p:spPr bwMode="auto">
              <a:xfrm>
                <a:off x="2195641" y="3965612"/>
                <a:ext cx="111746" cy="114025"/>
              </a:xfrm>
              <a:custGeom>
                <a:avLst/>
                <a:gdLst>
                  <a:gd name="T0" fmla="*/ 0 w 49"/>
                  <a:gd name="T1" fmla="*/ 27 h 50"/>
                  <a:gd name="T2" fmla="*/ 29 w 49"/>
                  <a:gd name="T3" fmla="*/ 0 h 50"/>
                  <a:gd name="T4" fmla="*/ 35 w 49"/>
                  <a:gd name="T5" fmla="*/ 4 h 50"/>
                  <a:gd name="T6" fmla="*/ 22 w 49"/>
                  <a:gd name="T7" fmla="*/ 17 h 50"/>
                  <a:gd name="T8" fmla="*/ 33 w 49"/>
                  <a:gd name="T9" fmla="*/ 27 h 50"/>
                  <a:gd name="T10" fmla="*/ 45 w 49"/>
                  <a:gd name="T11" fmla="*/ 17 h 50"/>
                  <a:gd name="T12" fmla="*/ 49 w 49"/>
                  <a:gd name="T13" fmla="*/ 21 h 50"/>
                  <a:gd name="T14" fmla="*/ 20 w 49"/>
                  <a:gd name="T15" fmla="*/ 50 h 50"/>
                  <a:gd name="T16" fmla="*/ 14 w 49"/>
                  <a:gd name="T17" fmla="*/ 44 h 50"/>
                  <a:gd name="T18" fmla="*/ 27 w 49"/>
                  <a:gd name="T19" fmla="*/ 31 h 50"/>
                  <a:gd name="T20" fmla="*/ 18 w 49"/>
                  <a:gd name="T21" fmla="*/ 21 h 50"/>
                  <a:gd name="T22" fmla="*/ 4 w 49"/>
                  <a:gd name="T23" fmla="*/ 33 h 50"/>
                  <a:gd name="T24" fmla="*/ 0 w 49"/>
                  <a:gd name="T25" fmla="*/ 27 h 50"/>
                  <a:gd name="T26" fmla="*/ 0 w 49"/>
                  <a:gd name="T2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50">
                    <a:moveTo>
                      <a:pt x="0" y="27"/>
                    </a:moveTo>
                    <a:lnTo>
                      <a:pt x="29" y="0"/>
                    </a:lnTo>
                    <a:lnTo>
                      <a:pt x="35" y="4"/>
                    </a:lnTo>
                    <a:lnTo>
                      <a:pt x="22" y="17"/>
                    </a:lnTo>
                    <a:lnTo>
                      <a:pt x="33" y="27"/>
                    </a:lnTo>
                    <a:lnTo>
                      <a:pt x="45" y="17"/>
                    </a:lnTo>
                    <a:lnTo>
                      <a:pt x="49" y="21"/>
                    </a:lnTo>
                    <a:lnTo>
                      <a:pt x="20" y="50"/>
                    </a:lnTo>
                    <a:lnTo>
                      <a:pt x="14" y="44"/>
                    </a:lnTo>
                    <a:lnTo>
                      <a:pt x="27" y="31"/>
                    </a:lnTo>
                    <a:lnTo>
                      <a:pt x="18" y="21"/>
                    </a:lnTo>
                    <a:lnTo>
                      <a:pt x="4" y="33"/>
                    </a:lnTo>
                    <a:lnTo>
                      <a:pt x="0" y="27"/>
                    </a:lnTo>
                    <a:lnTo>
                      <a:pt x="0"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6" name="ï$ḷiḓè"/>
              <p:cNvSpPr/>
              <p:nvPr/>
            </p:nvSpPr>
            <p:spPr bwMode="auto">
              <a:xfrm>
                <a:off x="2261775" y="4031748"/>
                <a:ext cx="79818" cy="82098"/>
              </a:xfrm>
              <a:custGeom>
                <a:avLst/>
                <a:gdLst>
                  <a:gd name="T0" fmla="*/ 0 w 35"/>
                  <a:gd name="T1" fmla="*/ 29 h 36"/>
                  <a:gd name="T2" fmla="*/ 29 w 35"/>
                  <a:gd name="T3" fmla="*/ 0 h 36"/>
                  <a:gd name="T4" fmla="*/ 35 w 35"/>
                  <a:gd name="T5" fmla="*/ 6 h 36"/>
                  <a:gd name="T6" fmla="*/ 4 w 35"/>
                  <a:gd name="T7" fmla="*/ 36 h 36"/>
                  <a:gd name="T8" fmla="*/ 0 w 35"/>
                  <a:gd name="T9" fmla="*/ 29 h 36"/>
                  <a:gd name="T10" fmla="*/ 0 w 35"/>
                  <a:gd name="T11" fmla="*/ 29 h 36"/>
                </a:gdLst>
                <a:ahLst/>
                <a:cxnLst>
                  <a:cxn ang="0">
                    <a:pos x="T0" y="T1"/>
                  </a:cxn>
                  <a:cxn ang="0">
                    <a:pos x="T2" y="T3"/>
                  </a:cxn>
                  <a:cxn ang="0">
                    <a:pos x="T4" y="T5"/>
                  </a:cxn>
                  <a:cxn ang="0">
                    <a:pos x="T6" y="T7"/>
                  </a:cxn>
                  <a:cxn ang="0">
                    <a:pos x="T8" y="T9"/>
                  </a:cxn>
                  <a:cxn ang="0">
                    <a:pos x="T10" y="T11"/>
                  </a:cxn>
                </a:cxnLst>
                <a:rect l="0" t="0" r="r" b="b"/>
                <a:pathLst>
                  <a:path w="35" h="36">
                    <a:moveTo>
                      <a:pt x="0" y="29"/>
                    </a:moveTo>
                    <a:lnTo>
                      <a:pt x="29" y="0"/>
                    </a:lnTo>
                    <a:lnTo>
                      <a:pt x="35" y="6"/>
                    </a:lnTo>
                    <a:lnTo>
                      <a:pt x="4" y="36"/>
                    </a:lnTo>
                    <a:lnTo>
                      <a:pt x="0" y="29"/>
                    </a:lnTo>
                    <a:lnTo>
                      <a:pt x="0"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7" name="ïsḻîḑè"/>
              <p:cNvSpPr/>
              <p:nvPr/>
            </p:nvSpPr>
            <p:spPr bwMode="auto">
              <a:xfrm>
                <a:off x="2289141" y="4049992"/>
                <a:ext cx="118586" cy="125429"/>
              </a:xfrm>
              <a:custGeom>
                <a:avLst/>
                <a:gdLst>
                  <a:gd name="T0" fmla="*/ 0 w 52"/>
                  <a:gd name="T1" fmla="*/ 34 h 55"/>
                  <a:gd name="T2" fmla="*/ 27 w 52"/>
                  <a:gd name="T3" fmla="*/ 0 h 55"/>
                  <a:gd name="T4" fmla="*/ 33 w 52"/>
                  <a:gd name="T5" fmla="*/ 5 h 55"/>
                  <a:gd name="T6" fmla="*/ 27 w 52"/>
                  <a:gd name="T7" fmla="*/ 38 h 55"/>
                  <a:gd name="T8" fmla="*/ 46 w 52"/>
                  <a:gd name="T9" fmla="*/ 15 h 55"/>
                  <a:gd name="T10" fmla="*/ 52 w 52"/>
                  <a:gd name="T11" fmla="*/ 21 h 55"/>
                  <a:gd name="T12" fmla="*/ 23 w 52"/>
                  <a:gd name="T13" fmla="*/ 55 h 55"/>
                  <a:gd name="T14" fmla="*/ 17 w 52"/>
                  <a:gd name="T15" fmla="*/ 48 h 55"/>
                  <a:gd name="T16" fmla="*/ 23 w 52"/>
                  <a:gd name="T17" fmla="*/ 17 h 55"/>
                  <a:gd name="T18" fmla="*/ 4 w 52"/>
                  <a:gd name="T19" fmla="*/ 38 h 55"/>
                  <a:gd name="T20" fmla="*/ 0 w 52"/>
                  <a:gd name="T21" fmla="*/ 34 h 55"/>
                  <a:gd name="T22" fmla="*/ 0 w 52"/>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5">
                    <a:moveTo>
                      <a:pt x="0" y="34"/>
                    </a:moveTo>
                    <a:lnTo>
                      <a:pt x="27" y="0"/>
                    </a:lnTo>
                    <a:lnTo>
                      <a:pt x="33" y="5"/>
                    </a:lnTo>
                    <a:lnTo>
                      <a:pt x="27" y="38"/>
                    </a:lnTo>
                    <a:lnTo>
                      <a:pt x="46" y="15"/>
                    </a:lnTo>
                    <a:lnTo>
                      <a:pt x="52" y="21"/>
                    </a:lnTo>
                    <a:lnTo>
                      <a:pt x="23" y="55"/>
                    </a:lnTo>
                    <a:lnTo>
                      <a:pt x="17" y="48"/>
                    </a:lnTo>
                    <a:lnTo>
                      <a:pt x="23" y="17"/>
                    </a:lnTo>
                    <a:lnTo>
                      <a:pt x="4" y="38"/>
                    </a:lnTo>
                    <a:lnTo>
                      <a:pt x="0" y="34"/>
                    </a:lnTo>
                    <a:lnTo>
                      <a:pt x="0" y="3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8" name="ïşḷidè"/>
              <p:cNvSpPr/>
              <p:nvPr/>
            </p:nvSpPr>
            <p:spPr bwMode="auto">
              <a:xfrm>
                <a:off x="2355276" y="4122968"/>
                <a:ext cx="100342" cy="109464"/>
              </a:xfrm>
              <a:custGeom>
                <a:avLst/>
                <a:gdLst>
                  <a:gd name="T0" fmla="*/ 31 w 44"/>
                  <a:gd name="T1" fmla="*/ 48 h 48"/>
                  <a:gd name="T2" fmla="*/ 25 w 44"/>
                  <a:gd name="T3" fmla="*/ 44 h 48"/>
                  <a:gd name="T4" fmla="*/ 27 w 44"/>
                  <a:gd name="T5" fmla="*/ 33 h 48"/>
                  <a:gd name="T6" fmla="*/ 15 w 44"/>
                  <a:gd name="T7" fmla="*/ 25 h 48"/>
                  <a:gd name="T8" fmla="*/ 6 w 44"/>
                  <a:gd name="T9" fmla="*/ 29 h 48"/>
                  <a:gd name="T10" fmla="*/ 0 w 44"/>
                  <a:gd name="T11" fmla="*/ 25 h 48"/>
                  <a:gd name="T12" fmla="*/ 38 w 44"/>
                  <a:gd name="T13" fmla="*/ 0 h 48"/>
                  <a:gd name="T14" fmla="*/ 44 w 44"/>
                  <a:gd name="T15" fmla="*/ 4 h 48"/>
                  <a:gd name="T16" fmla="*/ 31 w 44"/>
                  <a:gd name="T17" fmla="*/ 48 h 48"/>
                  <a:gd name="T18" fmla="*/ 31 w 44"/>
                  <a:gd name="T19" fmla="*/ 48 h 48"/>
                  <a:gd name="T20" fmla="*/ 29 w 44"/>
                  <a:gd name="T21" fmla="*/ 25 h 48"/>
                  <a:gd name="T22" fmla="*/ 36 w 44"/>
                  <a:gd name="T23" fmla="*/ 10 h 48"/>
                  <a:gd name="T24" fmla="*/ 21 w 44"/>
                  <a:gd name="T25" fmla="*/ 19 h 48"/>
                  <a:gd name="T26" fmla="*/ 29 w 44"/>
                  <a:gd name="T27" fmla="*/ 25 h 48"/>
                  <a:gd name="T28" fmla="*/ 29 w 44"/>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48">
                    <a:moveTo>
                      <a:pt x="31" y="48"/>
                    </a:moveTo>
                    <a:lnTo>
                      <a:pt x="25" y="44"/>
                    </a:lnTo>
                    <a:lnTo>
                      <a:pt x="27" y="33"/>
                    </a:lnTo>
                    <a:lnTo>
                      <a:pt x="15" y="25"/>
                    </a:lnTo>
                    <a:lnTo>
                      <a:pt x="6" y="29"/>
                    </a:lnTo>
                    <a:lnTo>
                      <a:pt x="0" y="25"/>
                    </a:lnTo>
                    <a:lnTo>
                      <a:pt x="38" y="0"/>
                    </a:lnTo>
                    <a:lnTo>
                      <a:pt x="44" y="4"/>
                    </a:lnTo>
                    <a:lnTo>
                      <a:pt x="31" y="48"/>
                    </a:lnTo>
                    <a:lnTo>
                      <a:pt x="31" y="48"/>
                    </a:lnTo>
                    <a:close/>
                    <a:moveTo>
                      <a:pt x="29" y="25"/>
                    </a:moveTo>
                    <a:lnTo>
                      <a:pt x="36" y="10"/>
                    </a:lnTo>
                    <a:lnTo>
                      <a:pt x="21" y="19"/>
                    </a:lnTo>
                    <a:lnTo>
                      <a:pt x="29" y="25"/>
                    </a:lnTo>
                    <a:lnTo>
                      <a:pt x="29" y="25"/>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9" name="iśļïďé"/>
              <p:cNvSpPr/>
              <p:nvPr/>
            </p:nvSpPr>
            <p:spPr bwMode="auto">
              <a:xfrm>
                <a:off x="2521752" y="4193663"/>
                <a:ext cx="84379" cy="109464"/>
              </a:xfrm>
              <a:custGeom>
                <a:avLst/>
                <a:gdLst>
                  <a:gd name="T0" fmla="*/ 37 w 37"/>
                  <a:gd name="T1" fmla="*/ 48 h 48"/>
                  <a:gd name="T2" fmla="*/ 29 w 37"/>
                  <a:gd name="T3" fmla="*/ 46 h 48"/>
                  <a:gd name="T4" fmla="*/ 29 w 37"/>
                  <a:gd name="T5" fmla="*/ 36 h 48"/>
                  <a:gd name="T6" fmla="*/ 14 w 37"/>
                  <a:gd name="T7" fmla="*/ 31 h 48"/>
                  <a:gd name="T8" fmla="*/ 8 w 37"/>
                  <a:gd name="T9" fmla="*/ 40 h 48"/>
                  <a:gd name="T10" fmla="*/ 0 w 37"/>
                  <a:gd name="T11" fmla="*/ 36 h 48"/>
                  <a:gd name="T12" fmla="*/ 27 w 37"/>
                  <a:gd name="T13" fmla="*/ 0 h 48"/>
                  <a:gd name="T14" fmla="*/ 35 w 37"/>
                  <a:gd name="T15" fmla="*/ 2 h 48"/>
                  <a:gd name="T16" fmla="*/ 37 w 37"/>
                  <a:gd name="T17" fmla="*/ 48 h 48"/>
                  <a:gd name="T18" fmla="*/ 37 w 37"/>
                  <a:gd name="T19" fmla="*/ 48 h 48"/>
                  <a:gd name="T20" fmla="*/ 29 w 37"/>
                  <a:gd name="T21" fmla="*/ 27 h 48"/>
                  <a:gd name="T22" fmla="*/ 29 w 37"/>
                  <a:gd name="T23" fmla="*/ 11 h 48"/>
                  <a:gd name="T24" fmla="*/ 19 w 37"/>
                  <a:gd name="T25" fmla="*/ 25 h 48"/>
                  <a:gd name="T26" fmla="*/ 29 w 37"/>
                  <a:gd name="T27" fmla="*/ 27 h 48"/>
                  <a:gd name="T28" fmla="*/ 29 w 37"/>
                  <a:gd name="T2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8">
                    <a:moveTo>
                      <a:pt x="37" y="48"/>
                    </a:moveTo>
                    <a:lnTo>
                      <a:pt x="29" y="46"/>
                    </a:lnTo>
                    <a:lnTo>
                      <a:pt x="29" y="36"/>
                    </a:lnTo>
                    <a:lnTo>
                      <a:pt x="14" y="31"/>
                    </a:lnTo>
                    <a:lnTo>
                      <a:pt x="8" y="40"/>
                    </a:lnTo>
                    <a:lnTo>
                      <a:pt x="0" y="36"/>
                    </a:lnTo>
                    <a:lnTo>
                      <a:pt x="27" y="0"/>
                    </a:lnTo>
                    <a:lnTo>
                      <a:pt x="35" y="2"/>
                    </a:lnTo>
                    <a:lnTo>
                      <a:pt x="37" y="48"/>
                    </a:lnTo>
                    <a:lnTo>
                      <a:pt x="37" y="48"/>
                    </a:lnTo>
                    <a:close/>
                    <a:moveTo>
                      <a:pt x="29" y="27"/>
                    </a:moveTo>
                    <a:lnTo>
                      <a:pt x="29" y="11"/>
                    </a:lnTo>
                    <a:lnTo>
                      <a:pt x="19" y="25"/>
                    </a:lnTo>
                    <a:lnTo>
                      <a:pt x="29" y="27"/>
                    </a:lnTo>
                    <a:lnTo>
                      <a:pt x="29"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0" name="îṡḷiḍé"/>
              <p:cNvSpPr/>
              <p:nvPr/>
            </p:nvSpPr>
            <p:spPr bwMode="auto">
              <a:xfrm>
                <a:off x="2615254" y="4218749"/>
                <a:ext cx="86659" cy="98062"/>
              </a:xfrm>
              <a:custGeom>
                <a:avLst/>
                <a:gdLst>
                  <a:gd name="T0" fmla="*/ 9 w 18"/>
                  <a:gd name="T1" fmla="*/ 13 h 21"/>
                  <a:gd name="T2" fmla="*/ 10 w 18"/>
                  <a:gd name="T3" fmla="*/ 10 h 21"/>
                  <a:gd name="T4" fmla="*/ 18 w 18"/>
                  <a:gd name="T5" fmla="*/ 11 h 21"/>
                  <a:gd name="T6" fmla="*/ 17 w 18"/>
                  <a:gd name="T7" fmla="*/ 19 h 21"/>
                  <a:gd name="T8" fmla="*/ 13 w 18"/>
                  <a:gd name="T9" fmla="*/ 21 h 21"/>
                  <a:gd name="T10" fmla="*/ 8 w 18"/>
                  <a:gd name="T11" fmla="*/ 21 h 21"/>
                  <a:gd name="T12" fmla="*/ 3 w 18"/>
                  <a:gd name="T13" fmla="*/ 19 h 21"/>
                  <a:gd name="T14" fmla="*/ 1 w 18"/>
                  <a:gd name="T15" fmla="*/ 15 h 21"/>
                  <a:gd name="T16" fmla="*/ 1 w 18"/>
                  <a:gd name="T17" fmla="*/ 9 h 21"/>
                  <a:gd name="T18" fmla="*/ 3 w 18"/>
                  <a:gd name="T19" fmla="*/ 4 h 21"/>
                  <a:gd name="T20" fmla="*/ 7 w 18"/>
                  <a:gd name="T21" fmla="*/ 1 h 21"/>
                  <a:gd name="T22" fmla="*/ 11 w 18"/>
                  <a:gd name="T23" fmla="*/ 0 h 21"/>
                  <a:gd name="T24" fmla="*/ 16 w 18"/>
                  <a:gd name="T25" fmla="*/ 3 h 21"/>
                  <a:gd name="T26" fmla="*/ 18 w 18"/>
                  <a:gd name="T27" fmla="*/ 7 h 21"/>
                  <a:gd name="T28" fmla="*/ 14 w 18"/>
                  <a:gd name="T29" fmla="*/ 8 h 21"/>
                  <a:gd name="T30" fmla="*/ 13 w 18"/>
                  <a:gd name="T31" fmla="*/ 5 h 21"/>
                  <a:gd name="T32" fmla="*/ 11 w 18"/>
                  <a:gd name="T33" fmla="*/ 4 h 21"/>
                  <a:gd name="T34" fmla="*/ 7 w 18"/>
                  <a:gd name="T35" fmla="*/ 5 h 21"/>
                  <a:gd name="T36" fmla="*/ 4 w 18"/>
                  <a:gd name="T37" fmla="*/ 10 h 21"/>
                  <a:gd name="T38" fmla="*/ 5 w 18"/>
                  <a:gd name="T39" fmla="*/ 15 h 21"/>
                  <a:gd name="T40" fmla="*/ 9 w 18"/>
                  <a:gd name="T41" fmla="*/ 18 h 21"/>
                  <a:gd name="T42" fmla="*/ 11 w 18"/>
                  <a:gd name="T43" fmla="*/ 17 h 21"/>
                  <a:gd name="T44" fmla="*/ 13 w 18"/>
                  <a:gd name="T45" fmla="*/ 17 h 21"/>
                  <a:gd name="T46" fmla="*/ 14 w 18"/>
                  <a:gd name="T47" fmla="*/ 14 h 21"/>
                  <a:gd name="T48" fmla="*/ 9 w 18"/>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1">
                    <a:moveTo>
                      <a:pt x="9" y="13"/>
                    </a:moveTo>
                    <a:cubicBezTo>
                      <a:pt x="10" y="10"/>
                      <a:pt x="10" y="10"/>
                      <a:pt x="10" y="10"/>
                    </a:cubicBezTo>
                    <a:cubicBezTo>
                      <a:pt x="18" y="11"/>
                      <a:pt x="18" y="11"/>
                      <a:pt x="18" y="11"/>
                    </a:cubicBezTo>
                    <a:cubicBezTo>
                      <a:pt x="17" y="19"/>
                      <a:pt x="17" y="19"/>
                      <a:pt x="17" y="19"/>
                    </a:cubicBezTo>
                    <a:cubicBezTo>
                      <a:pt x="16" y="20"/>
                      <a:pt x="14" y="20"/>
                      <a:pt x="13" y="21"/>
                    </a:cubicBezTo>
                    <a:cubicBezTo>
                      <a:pt x="11" y="21"/>
                      <a:pt x="10" y="21"/>
                      <a:pt x="8" y="21"/>
                    </a:cubicBezTo>
                    <a:cubicBezTo>
                      <a:pt x="6" y="21"/>
                      <a:pt x="5" y="20"/>
                      <a:pt x="3" y="19"/>
                    </a:cubicBezTo>
                    <a:cubicBezTo>
                      <a:pt x="2" y="18"/>
                      <a:pt x="1" y="16"/>
                      <a:pt x="1" y="15"/>
                    </a:cubicBezTo>
                    <a:cubicBezTo>
                      <a:pt x="0" y="13"/>
                      <a:pt x="0" y="11"/>
                      <a:pt x="1" y="9"/>
                    </a:cubicBezTo>
                    <a:cubicBezTo>
                      <a:pt x="1" y="7"/>
                      <a:pt x="2" y="5"/>
                      <a:pt x="3" y="4"/>
                    </a:cubicBezTo>
                    <a:cubicBezTo>
                      <a:pt x="4" y="2"/>
                      <a:pt x="5" y="1"/>
                      <a:pt x="7" y="1"/>
                    </a:cubicBezTo>
                    <a:cubicBezTo>
                      <a:pt x="8" y="0"/>
                      <a:pt x="10" y="0"/>
                      <a:pt x="11" y="0"/>
                    </a:cubicBezTo>
                    <a:cubicBezTo>
                      <a:pt x="14" y="1"/>
                      <a:pt x="15" y="1"/>
                      <a:pt x="16" y="3"/>
                    </a:cubicBezTo>
                    <a:cubicBezTo>
                      <a:pt x="17" y="4"/>
                      <a:pt x="18" y="6"/>
                      <a:pt x="18" y="7"/>
                    </a:cubicBezTo>
                    <a:cubicBezTo>
                      <a:pt x="14" y="8"/>
                      <a:pt x="14" y="8"/>
                      <a:pt x="14" y="8"/>
                    </a:cubicBezTo>
                    <a:cubicBezTo>
                      <a:pt x="14" y="7"/>
                      <a:pt x="14" y="6"/>
                      <a:pt x="13" y="5"/>
                    </a:cubicBezTo>
                    <a:cubicBezTo>
                      <a:pt x="13" y="4"/>
                      <a:pt x="12" y="4"/>
                      <a:pt x="11" y="4"/>
                    </a:cubicBezTo>
                    <a:cubicBezTo>
                      <a:pt x="9" y="4"/>
                      <a:pt x="8" y="4"/>
                      <a:pt x="7" y="5"/>
                    </a:cubicBezTo>
                    <a:cubicBezTo>
                      <a:pt x="6" y="6"/>
                      <a:pt x="5" y="7"/>
                      <a:pt x="4" y="10"/>
                    </a:cubicBezTo>
                    <a:cubicBezTo>
                      <a:pt x="4" y="12"/>
                      <a:pt x="4" y="14"/>
                      <a:pt x="5" y="15"/>
                    </a:cubicBezTo>
                    <a:cubicBezTo>
                      <a:pt x="6" y="17"/>
                      <a:pt x="7" y="17"/>
                      <a:pt x="9" y="18"/>
                    </a:cubicBezTo>
                    <a:cubicBezTo>
                      <a:pt x="9" y="18"/>
                      <a:pt x="10" y="18"/>
                      <a:pt x="11" y="17"/>
                    </a:cubicBezTo>
                    <a:cubicBezTo>
                      <a:pt x="12" y="17"/>
                      <a:pt x="13" y="17"/>
                      <a:pt x="13" y="17"/>
                    </a:cubicBezTo>
                    <a:cubicBezTo>
                      <a:pt x="14" y="14"/>
                      <a:pt x="14" y="14"/>
                      <a:pt x="14" y="14"/>
                    </a:cubicBezTo>
                    <a:cubicBezTo>
                      <a:pt x="9" y="13"/>
                      <a:pt x="9" y="13"/>
                      <a:pt x="9"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1" name="íṣļíḋé"/>
              <p:cNvSpPr/>
              <p:nvPr/>
            </p:nvSpPr>
            <p:spPr bwMode="auto">
              <a:xfrm>
                <a:off x="2697352" y="4232432"/>
                <a:ext cx="79818" cy="109464"/>
              </a:xfrm>
              <a:custGeom>
                <a:avLst/>
                <a:gdLst>
                  <a:gd name="T0" fmla="*/ 0 w 17"/>
                  <a:gd name="T1" fmla="*/ 20 h 23"/>
                  <a:gd name="T2" fmla="*/ 3 w 17"/>
                  <a:gd name="T3" fmla="*/ 0 h 23"/>
                  <a:gd name="T4" fmla="*/ 11 w 17"/>
                  <a:gd name="T5" fmla="*/ 1 h 23"/>
                  <a:gd name="T6" fmla="*/ 15 w 17"/>
                  <a:gd name="T7" fmla="*/ 2 h 23"/>
                  <a:gd name="T8" fmla="*/ 17 w 17"/>
                  <a:gd name="T9" fmla="*/ 5 h 23"/>
                  <a:gd name="T10" fmla="*/ 17 w 17"/>
                  <a:gd name="T11" fmla="*/ 8 h 23"/>
                  <a:gd name="T12" fmla="*/ 15 w 17"/>
                  <a:gd name="T13" fmla="*/ 12 h 23"/>
                  <a:gd name="T14" fmla="*/ 11 w 17"/>
                  <a:gd name="T15" fmla="*/ 13 h 23"/>
                  <a:gd name="T16" fmla="*/ 13 w 17"/>
                  <a:gd name="T17" fmla="*/ 15 h 23"/>
                  <a:gd name="T18" fmla="*/ 15 w 17"/>
                  <a:gd name="T19" fmla="*/ 18 h 23"/>
                  <a:gd name="T20" fmla="*/ 16 w 17"/>
                  <a:gd name="T21" fmla="*/ 23 h 23"/>
                  <a:gd name="T22" fmla="*/ 12 w 17"/>
                  <a:gd name="T23" fmla="*/ 22 h 23"/>
                  <a:gd name="T24" fmla="*/ 10 w 17"/>
                  <a:gd name="T25" fmla="*/ 17 h 23"/>
                  <a:gd name="T26" fmla="*/ 8 w 17"/>
                  <a:gd name="T27" fmla="*/ 14 h 23"/>
                  <a:gd name="T28" fmla="*/ 8 w 17"/>
                  <a:gd name="T29" fmla="*/ 13 h 23"/>
                  <a:gd name="T30" fmla="*/ 6 w 17"/>
                  <a:gd name="T31" fmla="*/ 12 h 23"/>
                  <a:gd name="T32" fmla="*/ 5 w 17"/>
                  <a:gd name="T33" fmla="*/ 12 h 23"/>
                  <a:gd name="T34" fmla="*/ 4 w 17"/>
                  <a:gd name="T35" fmla="*/ 21 h 23"/>
                  <a:gd name="T36" fmla="*/ 0 w 17"/>
                  <a:gd name="T37" fmla="*/ 20 h 23"/>
                  <a:gd name="T38" fmla="*/ 5 w 17"/>
                  <a:gd name="T39" fmla="*/ 9 h 23"/>
                  <a:gd name="T40" fmla="*/ 8 w 17"/>
                  <a:gd name="T41" fmla="*/ 10 h 23"/>
                  <a:gd name="T42" fmla="*/ 12 w 17"/>
                  <a:gd name="T43" fmla="*/ 10 h 23"/>
                  <a:gd name="T44" fmla="*/ 13 w 17"/>
                  <a:gd name="T45" fmla="*/ 9 h 23"/>
                  <a:gd name="T46" fmla="*/ 13 w 17"/>
                  <a:gd name="T47" fmla="*/ 8 h 23"/>
                  <a:gd name="T48" fmla="*/ 13 w 17"/>
                  <a:gd name="T49" fmla="*/ 6 h 23"/>
                  <a:gd name="T50" fmla="*/ 12 w 17"/>
                  <a:gd name="T51" fmla="*/ 5 h 23"/>
                  <a:gd name="T52" fmla="*/ 9 w 17"/>
                  <a:gd name="T53" fmla="*/ 4 h 23"/>
                  <a:gd name="T54" fmla="*/ 6 w 17"/>
                  <a:gd name="T55" fmla="*/ 4 h 23"/>
                  <a:gd name="T56" fmla="*/ 5 w 17"/>
                  <a:gd name="T5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3">
                    <a:moveTo>
                      <a:pt x="0" y="20"/>
                    </a:moveTo>
                    <a:cubicBezTo>
                      <a:pt x="3" y="0"/>
                      <a:pt x="3" y="0"/>
                      <a:pt x="3" y="0"/>
                    </a:cubicBezTo>
                    <a:cubicBezTo>
                      <a:pt x="11" y="1"/>
                      <a:pt x="11" y="1"/>
                      <a:pt x="11" y="1"/>
                    </a:cubicBezTo>
                    <a:cubicBezTo>
                      <a:pt x="13" y="2"/>
                      <a:pt x="14" y="2"/>
                      <a:pt x="15" y="2"/>
                    </a:cubicBezTo>
                    <a:cubicBezTo>
                      <a:pt x="16" y="3"/>
                      <a:pt x="16" y="4"/>
                      <a:pt x="17" y="5"/>
                    </a:cubicBezTo>
                    <a:cubicBezTo>
                      <a:pt x="17" y="6"/>
                      <a:pt x="17" y="7"/>
                      <a:pt x="17" y="8"/>
                    </a:cubicBezTo>
                    <a:cubicBezTo>
                      <a:pt x="17" y="10"/>
                      <a:pt x="16" y="11"/>
                      <a:pt x="15" y="12"/>
                    </a:cubicBezTo>
                    <a:cubicBezTo>
                      <a:pt x="14" y="12"/>
                      <a:pt x="13" y="13"/>
                      <a:pt x="11" y="13"/>
                    </a:cubicBezTo>
                    <a:cubicBezTo>
                      <a:pt x="12" y="13"/>
                      <a:pt x="13" y="14"/>
                      <a:pt x="13" y="15"/>
                    </a:cubicBezTo>
                    <a:cubicBezTo>
                      <a:pt x="14" y="15"/>
                      <a:pt x="14" y="17"/>
                      <a:pt x="15" y="18"/>
                    </a:cubicBezTo>
                    <a:cubicBezTo>
                      <a:pt x="16" y="23"/>
                      <a:pt x="16" y="23"/>
                      <a:pt x="16" y="23"/>
                    </a:cubicBezTo>
                    <a:cubicBezTo>
                      <a:pt x="12" y="22"/>
                      <a:pt x="12" y="22"/>
                      <a:pt x="12" y="22"/>
                    </a:cubicBezTo>
                    <a:cubicBezTo>
                      <a:pt x="10" y="17"/>
                      <a:pt x="10" y="17"/>
                      <a:pt x="10" y="17"/>
                    </a:cubicBezTo>
                    <a:cubicBezTo>
                      <a:pt x="9" y="15"/>
                      <a:pt x="9" y="14"/>
                      <a:pt x="8" y="14"/>
                    </a:cubicBezTo>
                    <a:cubicBezTo>
                      <a:pt x="8" y="13"/>
                      <a:pt x="8" y="13"/>
                      <a:pt x="8" y="13"/>
                    </a:cubicBezTo>
                    <a:cubicBezTo>
                      <a:pt x="7" y="13"/>
                      <a:pt x="7" y="13"/>
                      <a:pt x="6" y="12"/>
                    </a:cubicBezTo>
                    <a:cubicBezTo>
                      <a:pt x="5" y="12"/>
                      <a:pt x="5" y="12"/>
                      <a:pt x="5" y="12"/>
                    </a:cubicBezTo>
                    <a:cubicBezTo>
                      <a:pt x="4" y="21"/>
                      <a:pt x="4" y="21"/>
                      <a:pt x="4" y="21"/>
                    </a:cubicBezTo>
                    <a:cubicBezTo>
                      <a:pt x="0" y="20"/>
                      <a:pt x="0" y="20"/>
                      <a:pt x="0" y="20"/>
                    </a:cubicBezTo>
                    <a:close/>
                    <a:moveTo>
                      <a:pt x="5" y="9"/>
                    </a:moveTo>
                    <a:cubicBezTo>
                      <a:pt x="8" y="10"/>
                      <a:pt x="8" y="10"/>
                      <a:pt x="8" y="10"/>
                    </a:cubicBezTo>
                    <a:cubicBezTo>
                      <a:pt x="10" y="10"/>
                      <a:pt x="11" y="10"/>
                      <a:pt x="12" y="10"/>
                    </a:cubicBezTo>
                    <a:cubicBezTo>
                      <a:pt x="12" y="10"/>
                      <a:pt x="12" y="9"/>
                      <a:pt x="13" y="9"/>
                    </a:cubicBezTo>
                    <a:cubicBezTo>
                      <a:pt x="13" y="9"/>
                      <a:pt x="13" y="8"/>
                      <a:pt x="13" y="8"/>
                    </a:cubicBezTo>
                    <a:cubicBezTo>
                      <a:pt x="13" y="7"/>
                      <a:pt x="13" y="6"/>
                      <a:pt x="13" y="6"/>
                    </a:cubicBezTo>
                    <a:cubicBezTo>
                      <a:pt x="13" y="5"/>
                      <a:pt x="12" y="5"/>
                      <a:pt x="12" y="5"/>
                    </a:cubicBezTo>
                    <a:cubicBezTo>
                      <a:pt x="11" y="5"/>
                      <a:pt x="11" y="5"/>
                      <a:pt x="9" y="4"/>
                    </a:cubicBezTo>
                    <a:cubicBezTo>
                      <a:pt x="6" y="4"/>
                      <a:pt x="6" y="4"/>
                      <a:pt x="6" y="4"/>
                    </a:cubicBezTo>
                    <a:cubicBezTo>
                      <a:pt x="5" y="9"/>
                      <a:pt x="5" y="9"/>
                      <a:pt x="5" y="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2" name="i$ļiďè"/>
              <p:cNvSpPr/>
              <p:nvPr/>
            </p:nvSpPr>
            <p:spPr bwMode="auto">
              <a:xfrm>
                <a:off x="2777169" y="4241554"/>
                <a:ext cx="29647" cy="100342"/>
              </a:xfrm>
              <a:custGeom>
                <a:avLst/>
                <a:gdLst>
                  <a:gd name="T0" fmla="*/ 0 w 13"/>
                  <a:gd name="T1" fmla="*/ 42 h 44"/>
                  <a:gd name="T2" fmla="*/ 6 w 13"/>
                  <a:gd name="T3" fmla="*/ 0 h 44"/>
                  <a:gd name="T4" fmla="*/ 13 w 13"/>
                  <a:gd name="T5" fmla="*/ 2 h 44"/>
                  <a:gd name="T6" fmla="*/ 6 w 13"/>
                  <a:gd name="T7" fmla="*/ 44 h 44"/>
                  <a:gd name="T8" fmla="*/ 0 w 13"/>
                  <a:gd name="T9" fmla="*/ 42 h 44"/>
                  <a:gd name="T10" fmla="*/ 0 w 13"/>
                  <a:gd name="T11" fmla="*/ 42 h 44"/>
                </a:gdLst>
                <a:ahLst/>
                <a:cxnLst>
                  <a:cxn ang="0">
                    <a:pos x="T0" y="T1"/>
                  </a:cxn>
                  <a:cxn ang="0">
                    <a:pos x="T2" y="T3"/>
                  </a:cxn>
                  <a:cxn ang="0">
                    <a:pos x="T4" y="T5"/>
                  </a:cxn>
                  <a:cxn ang="0">
                    <a:pos x="T6" y="T7"/>
                  </a:cxn>
                  <a:cxn ang="0">
                    <a:pos x="T8" y="T9"/>
                  </a:cxn>
                  <a:cxn ang="0">
                    <a:pos x="T10" y="T11"/>
                  </a:cxn>
                </a:cxnLst>
                <a:rect l="0" t="0" r="r" b="b"/>
                <a:pathLst>
                  <a:path w="13" h="44">
                    <a:moveTo>
                      <a:pt x="0" y="42"/>
                    </a:moveTo>
                    <a:lnTo>
                      <a:pt x="6" y="0"/>
                    </a:lnTo>
                    <a:lnTo>
                      <a:pt x="13" y="2"/>
                    </a:lnTo>
                    <a:lnTo>
                      <a:pt x="6" y="44"/>
                    </a:lnTo>
                    <a:lnTo>
                      <a:pt x="0" y="42"/>
                    </a:lnTo>
                    <a:lnTo>
                      <a:pt x="0"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3" name="ïšlîḋe"/>
              <p:cNvSpPr/>
              <p:nvPr/>
            </p:nvSpPr>
            <p:spPr bwMode="auto">
              <a:xfrm>
                <a:off x="2895756" y="4246115"/>
                <a:ext cx="75257" cy="100342"/>
              </a:xfrm>
              <a:custGeom>
                <a:avLst/>
                <a:gdLst>
                  <a:gd name="T0" fmla="*/ 0 w 16"/>
                  <a:gd name="T1" fmla="*/ 0 h 21"/>
                  <a:gd name="T2" fmla="*/ 4 w 16"/>
                  <a:gd name="T3" fmla="*/ 0 h 21"/>
                  <a:gd name="T4" fmla="*/ 4 w 16"/>
                  <a:gd name="T5" fmla="*/ 11 h 21"/>
                  <a:gd name="T6" fmla="*/ 5 w 16"/>
                  <a:gd name="T7" fmla="*/ 14 h 21"/>
                  <a:gd name="T8" fmla="*/ 6 w 16"/>
                  <a:gd name="T9" fmla="*/ 16 h 21"/>
                  <a:gd name="T10" fmla="*/ 9 w 16"/>
                  <a:gd name="T11" fmla="*/ 17 h 21"/>
                  <a:gd name="T12" fmla="*/ 11 w 16"/>
                  <a:gd name="T13" fmla="*/ 16 h 21"/>
                  <a:gd name="T14" fmla="*/ 12 w 16"/>
                  <a:gd name="T15" fmla="*/ 14 h 21"/>
                  <a:gd name="T16" fmla="*/ 12 w 16"/>
                  <a:gd name="T17" fmla="*/ 11 h 21"/>
                  <a:gd name="T18" fmla="*/ 11 w 16"/>
                  <a:gd name="T19" fmla="*/ 0 h 21"/>
                  <a:gd name="T20" fmla="*/ 15 w 16"/>
                  <a:gd name="T21" fmla="*/ 0 h 21"/>
                  <a:gd name="T22" fmla="*/ 16 w 16"/>
                  <a:gd name="T23" fmla="*/ 10 h 21"/>
                  <a:gd name="T24" fmla="*/ 16 w 16"/>
                  <a:gd name="T25" fmla="*/ 15 h 21"/>
                  <a:gd name="T26" fmla="*/ 15 w 16"/>
                  <a:gd name="T27" fmla="*/ 18 h 21"/>
                  <a:gd name="T28" fmla="*/ 12 w 16"/>
                  <a:gd name="T29" fmla="*/ 20 h 21"/>
                  <a:gd name="T30" fmla="*/ 9 w 16"/>
                  <a:gd name="T31" fmla="*/ 20 h 21"/>
                  <a:gd name="T32" fmla="*/ 5 w 16"/>
                  <a:gd name="T33" fmla="*/ 20 h 21"/>
                  <a:gd name="T34" fmla="*/ 2 w 16"/>
                  <a:gd name="T35" fmla="*/ 18 h 21"/>
                  <a:gd name="T36" fmla="*/ 1 w 16"/>
                  <a:gd name="T37" fmla="*/ 16 h 21"/>
                  <a:gd name="T38" fmla="*/ 0 w 16"/>
                  <a:gd name="T39" fmla="*/ 11 h 21"/>
                  <a:gd name="T40" fmla="*/ 0 w 1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1">
                    <a:moveTo>
                      <a:pt x="0" y="0"/>
                    </a:moveTo>
                    <a:cubicBezTo>
                      <a:pt x="4" y="0"/>
                      <a:pt x="4" y="0"/>
                      <a:pt x="4" y="0"/>
                    </a:cubicBezTo>
                    <a:cubicBezTo>
                      <a:pt x="4" y="11"/>
                      <a:pt x="4" y="11"/>
                      <a:pt x="4" y="11"/>
                    </a:cubicBezTo>
                    <a:cubicBezTo>
                      <a:pt x="4" y="13"/>
                      <a:pt x="5" y="14"/>
                      <a:pt x="5" y="14"/>
                    </a:cubicBezTo>
                    <a:cubicBezTo>
                      <a:pt x="5" y="15"/>
                      <a:pt x="5" y="16"/>
                      <a:pt x="6" y="16"/>
                    </a:cubicBezTo>
                    <a:cubicBezTo>
                      <a:pt x="7" y="17"/>
                      <a:pt x="7" y="17"/>
                      <a:pt x="9" y="17"/>
                    </a:cubicBezTo>
                    <a:cubicBezTo>
                      <a:pt x="10" y="17"/>
                      <a:pt x="10" y="17"/>
                      <a:pt x="11" y="16"/>
                    </a:cubicBezTo>
                    <a:cubicBezTo>
                      <a:pt x="11" y="16"/>
                      <a:pt x="12" y="15"/>
                      <a:pt x="12" y="14"/>
                    </a:cubicBezTo>
                    <a:cubicBezTo>
                      <a:pt x="12" y="14"/>
                      <a:pt x="12" y="12"/>
                      <a:pt x="12" y="11"/>
                    </a:cubicBezTo>
                    <a:cubicBezTo>
                      <a:pt x="11" y="0"/>
                      <a:pt x="11" y="0"/>
                      <a:pt x="11" y="0"/>
                    </a:cubicBezTo>
                    <a:cubicBezTo>
                      <a:pt x="15" y="0"/>
                      <a:pt x="15" y="0"/>
                      <a:pt x="15" y="0"/>
                    </a:cubicBezTo>
                    <a:cubicBezTo>
                      <a:pt x="16" y="10"/>
                      <a:pt x="16" y="10"/>
                      <a:pt x="16" y="10"/>
                    </a:cubicBezTo>
                    <a:cubicBezTo>
                      <a:pt x="16" y="13"/>
                      <a:pt x="16" y="14"/>
                      <a:pt x="16" y="15"/>
                    </a:cubicBezTo>
                    <a:cubicBezTo>
                      <a:pt x="15" y="16"/>
                      <a:pt x="15" y="17"/>
                      <a:pt x="15" y="18"/>
                    </a:cubicBezTo>
                    <a:cubicBezTo>
                      <a:pt x="14" y="19"/>
                      <a:pt x="13" y="19"/>
                      <a:pt x="12" y="20"/>
                    </a:cubicBezTo>
                    <a:cubicBezTo>
                      <a:pt x="12" y="20"/>
                      <a:pt x="10" y="20"/>
                      <a:pt x="9" y="20"/>
                    </a:cubicBezTo>
                    <a:cubicBezTo>
                      <a:pt x="7" y="21"/>
                      <a:pt x="6" y="20"/>
                      <a:pt x="5" y="20"/>
                    </a:cubicBezTo>
                    <a:cubicBezTo>
                      <a:pt x="4" y="20"/>
                      <a:pt x="3" y="19"/>
                      <a:pt x="2" y="18"/>
                    </a:cubicBezTo>
                    <a:cubicBezTo>
                      <a:pt x="2" y="18"/>
                      <a:pt x="1" y="17"/>
                      <a:pt x="1" y="16"/>
                    </a:cubicBezTo>
                    <a:cubicBezTo>
                      <a:pt x="1" y="15"/>
                      <a:pt x="1" y="13"/>
                      <a:pt x="0" y="11"/>
                    </a:cubicBezTo>
                    <a:cubicBezTo>
                      <a:pt x="0" y="0"/>
                      <a:pt x="0" y="0"/>
                      <a:pt x="0" y="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4" name="îṣḻíḑè"/>
              <p:cNvSpPr/>
              <p:nvPr/>
            </p:nvSpPr>
            <p:spPr bwMode="auto">
              <a:xfrm>
                <a:off x="2982415" y="4241554"/>
                <a:ext cx="75257" cy="95781"/>
              </a:xfrm>
              <a:custGeom>
                <a:avLst/>
                <a:gdLst>
                  <a:gd name="T0" fmla="*/ 6 w 33"/>
                  <a:gd name="T1" fmla="*/ 42 h 42"/>
                  <a:gd name="T2" fmla="*/ 0 w 33"/>
                  <a:gd name="T3" fmla="*/ 0 h 42"/>
                  <a:gd name="T4" fmla="*/ 6 w 33"/>
                  <a:gd name="T5" fmla="*/ 0 h 42"/>
                  <a:gd name="T6" fmla="*/ 12 w 33"/>
                  <a:gd name="T7" fmla="*/ 33 h 42"/>
                  <a:gd name="T8" fmla="*/ 31 w 33"/>
                  <a:gd name="T9" fmla="*/ 31 h 42"/>
                  <a:gd name="T10" fmla="*/ 33 w 33"/>
                  <a:gd name="T11" fmla="*/ 38 h 42"/>
                  <a:gd name="T12" fmla="*/ 6 w 33"/>
                  <a:gd name="T13" fmla="*/ 42 h 42"/>
                  <a:gd name="T14" fmla="*/ 6 w 3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6" y="42"/>
                    </a:moveTo>
                    <a:lnTo>
                      <a:pt x="0" y="0"/>
                    </a:lnTo>
                    <a:lnTo>
                      <a:pt x="6" y="0"/>
                    </a:lnTo>
                    <a:lnTo>
                      <a:pt x="12" y="33"/>
                    </a:lnTo>
                    <a:lnTo>
                      <a:pt x="31" y="31"/>
                    </a:lnTo>
                    <a:lnTo>
                      <a:pt x="33" y="38"/>
                    </a:lnTo>
                    <a:lnTo>
                      <a:pt x="6" y="42"/>
                    </a:lnTo>
                    <a:lnTo>
                      <a:pt x="6" y="42"/>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5" name="islïḍè"/>
              <p:cNvSpPr/>
              <p:nvPr/>
            </p:nvSpPr>
            <p:spPr bwMode="auto">
              <a:xfrm>
                <a:off x="3023464" y="4223310"/>
                <a:ext cx="70696" cy="104903"/>
              </a:xfrm>
              <a:custGeom>
                <a:avLst/>
                <a:gdLst>
                  <a:gd name="T0" fmla="*/ 21 w 31"/>
                  <a:gd name="T1" fmla="*/ 46 h 46"/>
                  <a:gd name="T2" fmla="*/ 13 w 31"/>
                  <a:gd name="T3" fmla="*/ 10 h 46"/>
                  <a:gd name="T4" fmla="*/ 0 w 31"/>
                  <a:gd name="T5" fmla="*/ 14 h 46"/>
                  <a:gd name="T6" fmla="*/ 0 w 31"/>
                  <a:gd name="T7" fmla="*/ 6 h 46"/>
                  <a:gd name="T8" fmla="*/ 29 w 31"/>
                  <a:gd name="T9" fmla="*/ 0 h 46"/>
                  <a:gd name="T10" fmla="*/ 31 w 31"/>
                  <a:gd name="T11" fmla="*/ 6 h 46"/>
                  <a:gd name="T12" fmla="*/ 21 w 31"/>
                  <a:gd name="T13" fmla="*/ 8 h 46"/>
                  <a:gd name="T14" fmla="*/ 29 w 31"/>
                  <a:gd name="T15" fmla="*/ 43 h 46"/>
                  <a:gd name="T16" fmla="*/ 21 w 31"/>
                  <a:gd name="T17" fmla="*/ 46 h 46"/>
                  <a:gd name="T18" fmla="*/ 21 w 31"/>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6">
                    <a:moveTo>
                      <a:pt x="21" y="46"/>
                    </a:moveTo>
                    <a:lnTo>
                      <a:pt x="13" y="10"/>
                    </a:lnTo>
                    <a:lnTo>
                      <a:pt x="0" y="14"/>
                    </a:lnTo>
                    <a:lnTo>
                      <a:pt x="0" y="6"/>
                    </a:lnTo>
                    <a:lnTo>
                      <a:pt x="29" y="0"/>
                    </a:lnTo>
                    <a:lnTo>
                      <a:pt x="31" y="6"/>
                    </a:lnTo>
                    <a:lnTo>
                      <a:pt x="21" y="8"/>
                    </a:lnTo>
                    <a:lnTo>
                      <a:pt x="29" y="43"/>
                    </a:lnTo>
                    <a:lnTo>
                      <a:pt x="21" y="46"/>
                    </a:lnTo>
                    <a:lnTo>
                      <a:pt x="21" y="46"/>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6" name="îṧḷiḋê"/>
              <p:cNvSpPr/>
              <p:nvPr/>
            </p:nvSpPr>
            <p:spPr bwMode="auto">
              <a:xfrm>
                <a:off x="3098722" y="4198224"/>
                <a:ext cx="91220" cy="109464"/>
              </a:xfrm>
              <a:custGeom>
                <a:avLst/>
                <a:gdLst>
                  <a:gd name="T0" fmla="*/ 0 w 19"/>
                  <a:gd name="T1" fmla="*/ 5 h 23"/>
                  <a:gd name="T2" fmla="*/ 3 w 19"/>
                  <a:gd name="T3" fmla="*/ 4 h 23"/>
                  <a:gd name="T4" fmla="*/ 7 w 19"/>
                  <a:gd name="T5" fmla="*/ 14 h 23"/>
                  <a:gd name="T6" fmla="*/ 8 w 19"/>
                  <a:gd name="T7" fmla="*/ 17 h 23"/>
                  <a:gd name="T8" fmla="*/ 9 w 19"/>
                  <a:gd name="T9" fmla="*/ 19 h 23"/>
                  <a:gd name="T10" fmla="*/ 12 w 19"/>
                  <a:gd name="T11" fmla="*/ 19 h 23"/>
                  <a:gd name="T12" fmla="*/ 14 w 19"/>
                  <a:gd name="T13" fmla="*/ 17 h 23"/>
                  <a:gd name="T14" fmla="*/ 15 w 19"/>
                  <a:gd name="T15" fmla="*/ 15 h 23"/>
                  <a:gd name="T16" fmla="*/ 14 w 19"/>
                  <a:gd name="T17" fmla="*/ 12 h 23"/>
                  <a:gd name="T18" fmla="*/ 10 w 19"/>
                  <a:gd name="T19" fmla="*/ 1 h 23"/>
                  <a:gd name="T20" fmla="*/ 14 w 19"/>
                  <a:gd name="T21" fmla="*/ 0 h 23"/>
                  <a:gd name="T22" fmla="*/ 17 w 19"/>
                  <a:gd name="T23" fmla="*/ 10 h 23"/>
                  <a:gd name="T24" fmla="*/ 19 w 19"/>
                  <a:gd name="T25" fmla="*/ 15 h 23"/>
                  <a:gd name="T26" fmla="*/ 18 w 19"/>
                  <a:gd name="T27" fmla="*/ 18 h 23"/>
                  <a:gd name="T28" fmla="*/ 17 w 19"/>
                  <a:gd name="T29" fmla="*/ 20 h 23"/>
                  <a:gd name="T30" fmla="*/ 13 w 19"/>
                  <a:gd name="T31" fmla="*/ 22 h 23"/>
                  <a:gd name="T32" fmla="*/ 9 w 19"/>
                  <a:gd name="T33" fmla="*/ 23 h 23"/>
                  <a:gd name="T34" fmla="*/ 7 w 19"/>
                  <a:gd name="T35" fmla="*/ 22 h 23"/>
                  <a:gd name="T36" fmla="*/ 5 w 19"/>
                  <a:gd name="T37" fmla="*/ 20 h 23"/>
                  <a:gd name="T38" fmla="*/ 3 w 19"/>
                  <a:gd name="T39" fmla="*/ 15 h 23"/>
                  <a:gd name="T40" fmla="*/ 0 w 19"/>
                  <a:gd name="T41"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5"/>
                    </a:moveTo>
                    <a:cubicBezTo>
                      <a:pt x="3" y="4"/>
                      <a:pt x="3" y="4"/>
                      <a:pt x="3" y="4"/>
                    </a:cubicBezTo>
                    <a:cubicBezTo>
                      <a:pt x="7" y="14"/>
                      <a:pt x="7" y="14"/>
                      <a:pt x="7" y="14"/>
                    </a:cubicBezTo>
                    <a:cubicBezTo>
                      <a:pt x="7" y="16"/>
                      <a:pt x="7" y="17"/>
                      <a:pt x="8" y="17"/>
                    </a:cubicBezTo>
                    <a:cubicBezTo>
                      <a:pt x="8" y="18"/>
                      <a:pt x="9" y="18"/>
                      <a:pt x="9" y="19"/>
                    </a:cubicBezTo>
                    <a:cubicBezTo>
                      <a:pt x="10" y="19"/>
                      <a:pt x="11" y="19"/>
                      <a:pt x="12" y="19"/>
                    </a:cubicBezTo>
                    <a:cubicBezTo>
                      <a:pt x="13" y="18"/>
                      <a:pt x="14" y="18"/>
                      <a:pt x="14" y="17"/>
                    </a:cubicBezTo>
                    <a:cubicBezTo>
                      <a:pt x="15" y="17"/>
                      <a:pt x="15" y="16"/>
                      <a:pt x="15" y="15"/>
                    </a:cubicBezTo>
                    <a:cubicBezTo>
                      <a:pt x="15" y="15"/>
                      <a:pt x="14" y="13"/>
                      <a:pt x="14" y="12"/>
                    </a:cubicBezTo>
                    <a:cubicBezTo>
                      <a:pt x="10" y="1"/>
                      <a:pt x="10" y="1"/>
                      <a:pt x="10" y="1"/>
                    </a:cubicBezTo>
                    <a:cubicBezTo>
                      <a:pt x="14" y="0"/>
                      <a:pt x="14" y="0"/>
                      <a:pt x="14" y="0"/>
                    </a:cubicBezTo>
                    <a:cubicBezTo>
                      <a:pt x="17" y="10"/>
                      <a:pt x="17" y="10"/>
                      <a:pt x="17" y="10"/>
                    </a:cubicBezTo>
                    <a:cubicBezTo>
                      <a:pt x="18" y="13"/>
                      <a:pt x="18" y="14"/>
                      <a:pt x="19" y="15"/>
                    </a:cubicBezTo>
                    <a:cubicBezTo>
                      <a:pt x="19" y="16"/>
                      <a:pt x="19" y="17"/>
                      <a:pt x="18" y="18"/>
                    </a:cubicBezTo>
                    <a:cubicBezTo>
                      <a:pt x="18" y="19"/>
                      <a:pt x="17" y="20"/>
                      <a:pt x="17" y="20"/>
                    </a:cubicBezTo>
                    <a:cubicBezTo>
                      <a:pt x="16" y="21"/>
                      <a:pt x="15" y="21"/>
                      <a:pt x="13" y="22"/>
                    </a:cubicBezTo>
                    <a:cubicBezTo>
                      <a:pt x="12" y="23"/>
                      <a:pt x="10" y="23"/>
                      <a:pt x="9" y="23"/>
                    </a:cubicBezTo>
                    <a:cubicBezTo>
                      <a:pt x="8" y="22"/>
                      <a:pt x="7" y="22"/>
                      <a:pt x="7" y="22"/>
                    </a:cubicBezTo>
                    <a:cubicBezTo>
                      <a:pt x="6" y="21"/>
                      <a:pt x="5" y="21"/>
                      <a:pt x="5" y="20"/>
                    </a:cubicBezTo>
                    <a:cubicBezTo>
                      <a:pt x="4" y="19"/>
                      <a:pt x="4" y="17"/>
                      <a:pt x="3" y="15"/>
                    </a:cubicBezTo>
                    <a:cubicBezTo>
                      <a:pt x="0" y="5"/>
                      <a:pt x="0" y="5"/>
                      <a:pt x="0" y="5"/>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7" name="ïṥļidê"/>
              <p:cNvSpPr/>
              <p:nvPr/>
            </p:nvSpPr>
            <p:spPr bwMode="auto">
              <a:xfrm>
                <a:off x="3176259" y="4175419"/>
                <a:ext cx="102624" cy="109464"/>
              </a:xfrm>
              <a:custGeom>
                <a:avLst/>
                <a:gdLst>
                  <a:gd name="T0" fmla="*/ 8 w 22"/>
                  <a:gd name="T1" fmla="*/ 23 h 23"/>
                  <a:gd name="T2" fmla="*/ 0 w 22"/>
                  <a:gd name="T3" fmla="*/ 4 h 23"/>
                  <a:gd name="T4" fmla="*/ 7 w 22"/>
                  <a:gd name="T5" fmla="*/ 1 h 23"/>
                  <a:gd name="T6" fmla="*/ 11 w 22"/>
                  <a:gd name="T7" fmla="*/ 0 h 23"/>
                  <a:gd name="T8" fmla="*/ 13 w 22"/>
                  <a:gd name="T9" fmla="*/ 1 h 23"/>
                  <a:gd name="T10" fmla="*/ 15 w 22"/>
                  <a:gd name="T11" fmla="*/ 3 h 23"/>
                  <a:gd name="T12" fmla="*/ 16 w 22"/>
                  <a:gd name="T13" fmla="*/ 7 h 23"/>
                  <a:gd name="T14" fmla="*/ 13 w 22"/>
                  <a:gd name="T15" fmla="*/ 10 h 23"/>
                  <a:gd name="T16" fmla="*/ 15 w 22"/>
                  <a:gd name="T17" fmla="*/ 11 h 23"/>
                  <a:gd name="T18" fmla="*/ 19 w 22"/>
                  <a:gd name="T19" fmla="*/ 13 h 23"/>
                  <a:gd name="T20" fmla="*/ 22 w 22"/>
                  <a:gd name="T21" fmla="*/ 16 h 23"/>
                  <a:gd name="T22" fmla="*/ 18 w 22"/>
                  <a:gd name="T23" fmla="*/ 18 h 23"/>
                  <a:gd name="T24" fmla="*/ 14 w 22"/>
                  <a:gd name="T25" fmla="*/ 15 h 23"/>
                  <a:gd name="T26" fmla="*/ 11 w 22"/>
                  <a:gd name="T27" fmla="*/ 13 h 23"/>
                  <a:gd name="T28" fmla="*/ 10 w 22"/>
                  <a:gd name="T29" fmla="*/ 13 h 23"/>
                  <a:gd name="T30" fmla="*/ 8 w 22"/>
                  <a:gd name="T31" fmla="*/ 13 h 23"/>
                  <a:gd name="T32" fmla="*/ 8 w 22"/>
                  <a:gd name="T33" fmla="*/ 13 h 23"/>
                  <a:gd name="T34" fmla="*/ 11 w 22"/>
                  <a:gd name="T35" fmla="*/ 21 h 23"/>
                  <a:gd name="T36" fmla="*/ 8 w 22"/>
                  <a:gd name="T37" fmla="*/ 23 h 23"/>
                  <a:gd name="T38" fmla="*/ 7 w 22"/>
                  <a:gd name="T39" fmla="*/ 11 h 23"/>
                  <a:gd name="T40" fmla="*/ 9 w 22"/>
                  <a:gd name="T41" fmla="*/ 9 h 23"/>
                  <a:gd name="T42" fmla="*/ 12 w 22"/>
                  <a:gd name="T43" fmla="*/ 8 h 23"/>
                  <a:gd name="T44" fmla="*/ 12 w 22"/>
                  <a:gd name="T45" fmla="*/ 7 h 23"/>
                  <a:gd name="T46" fmla="*/ 12 w 22"/>
                  <a:gd name="T47" fmla="*/ 5 h 23"/>
                  <a:gd name="T48" fmla="*/ 11 w 22"/>
                  <a:gd name="T49" fmla="*/ 4 h 23"/>
                  <a:gd name="T50" fmla="*/ 9 w 22"/>
                  <a:gd name="T51" fmla="*/ 4 h 23"/>
                  <a:gd name="T52" fmla="*/ 7 w 22"/>
                  <a:gd name="T53" fmla="*/ 5 h 23"/>
                  <a:gd name="T54" fmla="*/ 5 w 22"/>
                  <a:gd name="T55" fmla="*/ 6 h 23"/>
                  <a:gd name="T56" fmla="*/ 7 w 22"/>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3">
                    <a:moveTo>
                      <a:pt x="8" y="23"/>
                    </a:moveTo>
                    <a:cubicBezTo>
                      <a:pt x="0" y="4"/>
                      <a:pt x="0" y="4"/>
                      <a:pt x="0" y="4"/>
                    </a:cubicBezTo>
                    <a:cubicBezTo>
                      <a:pt x="7" y="1"/>
                      <a:pt x="7" y="1"/>
                      <a:pt x="7" y="1"/>
                    </a:cubicBezTo>
                    <a:cubicBezTo>
                      <a:pt x="9" y="0"/>
                      <a:pt x="10" y="0"/>
                      <a:pt x="11" y="0"/>
                    </a:cubicBezTo>
                    <a:cubicBezTo>
                      <a:pt x="12" y="0"/>
                      <a:pt x="13" y="0"/>
                      <a:pt x="13" y="1"/>
                    </a:cubicBezTo>
                    <a:cubicBezTo>
                      <a:pt x="14" y="1"/>
                      <a:pt x="15" y="2"/>
                      <a:pt x="15" y="3"/>
                    </a:cubicBezTo>
                    <a:cubicBezTo>
                      <a:pt x="16" y="4"/>
                      <a:pt x="16" y="6"/>
                      <a:pt x="16" y="7"/>
                    </a:cubicBezTo>
                    <a:cubicBezTo>
                      <a:pt x="15" y="8"/>
                      <a:pt x="14" y="9"/>
                      <a:pt x="13" y="10"/>
                    </a:cubicBezTo>
                    <a:cubicBezTo>
                      <a:pt x="14" y="10"/>
                      <a:pt x="15" y="11"/>
                      <a:pt x="15" y="11"/>
                    </a:cubicBezTo>
                    <a:cubicBezTo>
                      <a:pt x="16" y="11"/>
                      <a:pt x="17" y="12"/>
                      <a:pt x="19" y="13"/>
                    </a:cubicBezTo>
                    <a:cubicBezTo>
                      <a:pt x="22" y="16"/>
                      <a:pt x="22" y="16"/>
                      <a:pt x="22" y="16"/>
                    </a:cubicBezTo>
                    <a:cubicBezTo>
                      <a:pt x="18" y="18"/>
                      <a:pt x="18" y="18"/>
                      <a:pt x="18" y="18"/>
                    </a:cubicBezTo>
                    <a:cubicBezTo>
                      <a:pt x="14" y="15"/>
                      <a:pt x="14" y="15"/>
                      <a:pt x="14" y="15"/>
                    </a:cubicBezTo>
                    <a:cubicBezTo>
                      <a:pt x="13" y="14"/>
                      <a:pt x="12" y="13"/>
                      <a:pt x="11" y="13"/>
                    </a:cubicBezTo>
                    <a:cubicBezTo>
                      <a:pt x="11" y="13"/>
                      <a:pt x="10" y="13"/>
                      <a:pt x="10" y="13"/>
                    </a:cubicBezTo>
                    <a:cubicBezTo>
                      <a:pt x="10" y="13"/>
                      <a:pt x="9" y="13"/>
                      <a:pt x="8" y="13"/>
                    </a:cubicBezTo>
                    <a:cubicBezTo>
                      <a:pt x="8" y="13"/>
                      <a:pt x="8" y="13"/>
                      <a:pt x="8" y="13"/>
                    </a:cubicBezTo>
                    <a:cubicBezTo>
                      <a:pt x="11" y="21"/>
                      <a:pt x="11" y="21"/>
                      <a:pt x="11" y="21"/>
                    </a:cubicBezTo>
                    <a:cubicBezTo>
                      <a:pt x="8" y="23"/>
                      <a:pt x="8" y="23"/>
                      <a:pt x="8" y="23"/>
                    </a:cubicBezTo>
                    <a:close/>
                    <a:moveTo>
                      <a:pt x="7" y="11"/>
                    </a:moveTo>
                    <a:cubicBezTo>
                      <a:pt x="9" y="9"/>
                      <a:pt x="9" y="9"/>
                      <a:pt x="9" y="9"/>
                    </a:cubicBezTo>
                    <a:cubicBezTo>
                      <a:pt x="10" y="9"/>
                      <a:pt x="11" y="8"/>
                      <a:pt x="12" y="8"/>
                    </a:cubicBezTo>
                    <a:cubicBezTo>
                      <a:pt x="12" y="7"/>
                      <a:pt x="12" y="7"/>
                      <a:pt x="12" y="7"/>
                    </a:cubicBezTo>
                    <a:cubicBezTo>
                      <a:pt x="12" y="6"/>
                      <a:pt x="12" y="6"/>
                      <a:pt x="12" y="5"/>
                    </a:cubicBezTo>
                    <a:cubicBezTo>
                      <a:pt x="12" y="4"/>
                      <a:pt x="11" y="4"/>
                      <a:pt x="11" y="4"/>
                    </a:cubicBezTo>
                    <a:cubicBezTo>
                      <a:pt x="11" y="3"/>
                      <a:pt x="10" y="3"/>
                      <a:pt x="9" y="4"/>
                    </a:cubicBezTo>
                    <a:cubicBezTo>
                      <a:pt x="9" y="4"/>
                      <a:pt x="8" y="4"/>
                      <a:pt x="7" y="5"/>
                    </a:cubicBezTo>
                    <a:cubicBezTo>
                      <a:pt x="5" y="6"/>
                      <a:pt x="5" y="6"/>
                      <a:pt x="5" y="6"/>
                    </a:cubicBezTo>
                    <a:cubicBezTo>
                      <a:pt x="7" y="11"/>
                      <a:pt x="7" y="11"/>
                      <a:pt x="7"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8" name="ï$ľíde"/>
              <p:cNvSpPr/>
              <p:nvPr/>
            </p:nvSpPr>
            <p:spPr bwMode="auto">
              <a:xfrm>
                <a:off x="3260637" y="4141212"/>
                <a:ext cx="95781" cy="114025"/>
              </a:xfrm>
              <a:custGeom>
                <a:avLst/>
                <a:gdLst>
                  <a:gd name="T0" fmla="*/ 42 w 42"/>
                  <a:gd name="T1" fmla="*/ 27 h 50"/>
                  <a:gd name="T2" fmla="*/ 35 w 42"/>
                  <a:gd name="T3" fmla="*/ 34 h 50"/>
                  <a:gd name="T4" fmla="*/ 27 w 42"/>
                  <a:gd name="T5" fmla="*/ 27 h 50"/>
                  <a:gd name="T6" fmla="*/ 13 w 42"/>
                  <a:gd name="T7" fmla="*/ 36 h 50"/>
                  <a:gd name="T8" fmla="*/ 17 w 42"/>
                  <a:gd name="T9" fmla="*/ 44 h 50"/>
                  <a:gd name="T10" fmla="*/ 8 w 42"/>
                  <a:gd name="T11" fmla="*/ 50 h 50"/>
                  <a:gd name="T12" fmla="*/ 0 w 42"/>
                  <a:gd name="T13" fmla="*/ 4 h 50"/>
                  <a:gd name="T14" fmla="*/ 6 w 42"/>
                  <a:gd name="T15" fmla="*/ 0 h 50"/>
                  <a:gd name="T16" fmla="*/ 42 w 42"/>
                  <a:gd name="T17" fmla="*/ 27 h 50"/>
                  <a:gd name="T18" fmla="*/ 42 w 42"/>
                  <a:gd name="T19" fmla="*/ 27 h 50"/>
                  <a:gd name="T20" fmla="*/ 21 w 42"/>
                  <a:gd name="T21" fmla="*/ 21 h 50"/>
                  <a:gd name="T22" fmla="*/ 8 w 42"/>
                  <a:gd name="T23" fmla="*/ 11 h 50"/>
                  <a:gd name="T24" fmla="*/ 13 w 42"/>
                  <a:gd name="T25" fmla="*/ 27 h 50"/>
                  <a:gd name="T26" fmla="*/ 21 w 42"/>
                  <a:gd name="T27" fmla="*/ 21 h 50"/>
                  <a:gd name="T28" fmla="*/ 21 w 42"/>
                  <a:gd name="T29"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0">
                    <a:moveTo>
                      <a:pt x="42" y="27"/>
                    </a:moveTo>
                    <a:lnTo>
                      <a:pt x="35" y="34"/>
                    </a:lnTo>
                    <a:lnTo>
                      <a:pt x="27" y="27"/>
                    </a:lnTo>
                    <a:lnTo>
                      <a:pt x="13" y="36"/>
                    </a:lnTo>
                    <a:lnTo>
                      <a:pt x="17" y="44"/>
                    </a:lnTo>
                    <a:lnTo>
                      <a:pt x="8" y="50"/>
                    </a:lnTo>
                    <a:lnTo>
                      <a:pt x="0" y="4"/>
                    </a:lnTo>
                    <a:lnTo>
                      <a:pt x="6" y="0"/>
                    </a:lnTo>
                    <a:lnTo>
                      <a:pt x="42" y="27"/>
                    </a:lnTo>
                    <a:lnTo>
                      <a:pt x="42" y="27"/>
                    </a:lnTo>
                    <a:close/>
                    <a:moveTo>
                      <a:pt x="21" y="21"/>
                    </a:moveTo>
                    <a:lnTo>
                      <a:pt x="8" y="11"/>
                    </a:lnTo>
                    <a:lnTo>
                      <a:pt x="13" y="27"/>
                    </a:lnTo>
                    <a:lnTo>
                      <a:pt x="21" y="21"/>
                    </a:lnTo>
                    <a:lnTo>
                      <a:pt x="21"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9" name="íS1îḍê"/>
              <p:cNvSpPr/>
              <p:nvPr/>
            </p:nvSpPr>
            <p:spPr bwMode="auto">
              <a:xfrm>
                <a:off x="3308528" y="4118407"/>
                <a:ext cx="104903" cy="88940"/>
              </a:xfrm>
              <a:custGeom>
                <a:avLst/>
                <a:gdLst>
                  <a:gd name="T0" fmla="*/ 23 w 46"/>
                  <a:gd name="T1" fmla="*/ 39 h 39"/>
                  <a:gd name="T2" fmla="*/ 0 w 46"/>
                  <a:gd name="T3" fmla="*/ 6 h 39"/>
                  <a:gd name="T4" fmla="*/ 6 w 46"/>
                  <a:gd name="T5" fmla="*/ 0 h 39"/>
                  <a:gd name="T6" fmla="*/ 25 w 46"/>
                  <a:gd name="T7" fmla="*/ 29 h 39"/>
                  <a:gd name="T8" fmla="*/ 41 w 46"/>
                  <a:gd name="T9" fmla="*/ 16 h 39"/>
                  <a:gd name="T10" fmla="*/ 46 w 46"/>
                  <a:gd name="T11" fmla="*/ 23 h 39"/>
                  <a:gd name="T12" fmla="*/ 23 w 46"/>
                  <a:gd name="T13" fmla="*/ 39 h 39"/>
                  <a:gd name="T14" fmla="*/ 23 w 4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9">
                    <a:moveTo>
                      <a:pt x="23" y="39"/>
                    </a:moveTo>
                    <a:lnTo>
                      <a:pt x="0" y="6"/>
                    </a:lnTo>
                    <a:lnTo>
                      <a:pt x="6" y="0"/>
                    </a:lnTo>
                    <a:lnTo>
                      <a:pt x="25" y="29"/>
                    </a:lnTo>
                    <a:lnTo>
                      <a:pt x="41" y="16"/>
                    </a:lnTo>
                    <a:lnTo>
                      <a:pt x="46" y="23"/>
                    </a:lnTo>
                    <a:lnTo>
                      <a:pt x="23" y="39"/>
                    </a:lnTo>
                    <a:lnTo>
                      <a:pt x="23" y="3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0" name="ïṧ1íde"/>
              <p:cNvSpPr/>
              <p:nvPr/>
            </p:nvSpPr>
            <p:spPr bwMode="auto">
              <a:xfrm>
                <a:off x="3402028" y="4008943"/>
                <a:ext cx="109464" cy="104903"/>
              </a:xfrm>
              <a:custGeom>
                <a:avLst/>
                <a:gdLst>
                  <a:gd name="T0" fmla="*/ 0 w 23"/>
                  <a:gd name="T1" fmla="*/ 11 h 22"/>
                  <a:gd name="T2" fmla="*/ 2 w 23"/>
                  <a:gd name="T3" fmla="*/ 8 h 22"/>
                  <a:gd name="T4" fmla="*/ 11 w 23"/>
                  <a:gd name="T5" fmla="*/ 15 h 22"/>
                  <a:gd name="T6" fmla="*/ 13 w 23"/>
                  <a:gd name="T7" fmla="*/ 17 h 22"/>
                  <a:gd name="T8" fmla="*/ 15 w 23"/>
                  <a:gd name="T9" fmla="*/ 18 h 22"/>
                  <a:gd name="T10" fmla="*/ 18 w 23"/>
                  <a:gd name="T11" fmla="*/ 16 h 22"/>
                  <a:gd name="T12" fmla="*/ 19 w 23"/>
                  <a:gd name="T13" fmla="*/ 14 h 22"/>
                  <a:gd name="T14" fmla="*/ 18 w 23"/>
                  <a:gd name="T15" fmla="*/ 12 h 22"/>
                  <a:gd name="T16" fmla="*/ 15 w 23"/>
                  <a:gd name="T17" fmla="*/ 10 h 22"/>
                  <a:gd name="T18" fmla="*/ 7 w 23"/>
                  <a:gd name="T19" fmla="*/ 3 h 22"/>
                  <a:gd name="T20" fmla="*/ 9 w 23"/>
                  <a:gd name="T21" fmla="*/ 0 h 22"/>
                  <a:gd name="T22" fmla="*/ 18 w 23"/>
                  <a:gd name="T23" fmla="*/ 7 h 22"/>
                  <a:gd name="T24" fmla="*/ 21 w 23"/>
                  <a:gd name="T25" fmla="*/ 10 h 22"/>
                  <a:gd name="T26" fmla="*/ 22 w 23"/>
                  <a:gd name="T27" fmla="*/ 13 h 22"/>
                  <a:gd name="T28" fmla="*/ 22 w 23"/>
                  <a:gd name="T29" fmla="*/ 16 h 22"/>
                  <a:gd name="T30" fmla="*/ 20 w 23"/>
                  <a:gd name="T31" fmla="*/ 19 h 22"/>
                  <a:gd name="T32" fmla="*/ 17 w 23"/>
                  <a:gd name="T33" fmla="*/ 21 h 22"/>
                  <a:gd name="T34" fmla="*/ 14 w 23"/>
                  <a:gd name="T35" fmla="*/ 22 h 22"/>
                  <a:gd name="T36" fmla="*/ 12 w 23"/>
                  <a:gd name="T37" fmla="*/ 21 h 22"/>
                  <a:gd name="T38" fmla="*/ 8 w 23"/>
                  <a:gd name="T39" fmla="*/ 18 h 22"/>
                  <a:gd name="T40" fmla="*/ 0 w 23"/>
                  <a:gd name="T41"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2">
                    <a:moveTo>
                      <a:pt x="0" y="11"/>
                    </a:moveTo>
                    <a:cubicBezTo>
                      <a:pt x="2" y="8"/>
                      <a:pt x="2" y="8"/>
                      <a:pt x="2" y="8"/>
                    </a:cubicBezTo>
                    <a:cubicBezTo>
                      <a:pt x="11" y="15"/>
                      <a:pt x="11" y="15"/>
                      <a:pt x="11" y="15"/>
                    </a:cubicBezTo>
                    <a:cubicBezTo>
                      <a:pt x="12" y="16"/>
                      <a:pt x="13" y="17"/>
                      <a:pt x="13" y="17"/>
                    </a:cubicBezTo>
                    <a:cubicBezTo>
                      <a:pt x="14" y="18"/>
                      <a:pt x="15" y="18"/>
                      <a:pt x="15" y="18"/>
                    </a:cubicBezTo>
                    <a:cubicBezTo>
                      <a:pt x="16" y="18"/>
                      <a:pt x="17" y="17"/>
                      <a:pt x="18" y="16"/>
                    </a:cubicBezTo>
                    <a:cubicBezTo>
                      <a:pt x="18" y="16"/>
                      <a:pt x="19" y="15"/>
                      <a:pt x="19" y="14"/>
                    </a:cubicBezTo>
                    <a:cubicBezTo>
                      <a:pt x="19" y="13"/>
                      <a:pt x="18" y="13"/>
                      <a:pt x="18" y="12"/>
                    </a:cubicBezTo>
                    <a:cubicBezTo>
                      <a:pt x="18" y="12"/>
                      <a:pt x="17" y="11"/>
                      <a:pt x="15" y="10"/>
                    </a:cubicBezTo>
                    <a:cubicBezTo>
                      <a:pt x="7" y="3"/>
                      <a:pt x="7" y="3"/>
                      <a:pt x="7" y="3"/>
                    </a:cubicBezTo>
                    <a:cubicBezTo>
                      <a:pt x="9" y="0"/>
                      <a:pt x="9" y="0"/>
                      <a:pt x="9" y="0"/>
                    </a:cubicBezTo>
                    <a:cubicBezTo>
                      <a:pt x="18" y="7"/>
                      <a:pt x="18" y="7"/>
                      <a:pt x="18" y="7"/>
                    </a:cubicBezTo>
                    <a:cubicBezTo>
                      <a:pt x="19" y="8"/>
                      <a:pt x="21" y="10"/>
                      <a:pt x="21" y="10"/>
                    </a:cubicBezTo>
                    <a:cubicBezTo>
                      <a:pt x="22" y="11"/>
                      <a:pt x="22" y="12"/>
                      <a:pt x="22" y="13"/>
                    </a:cubicBezTo>
                    <a:cubicBezTo>
                      <a:pt x="23" y="14"/>
                      <a:pt x="22" y="15"/>
                      <a:pt x="22" y="16"/>
                    </a:cubicBezTo>
                    <a:cubicBezTo>
                      <a:pt x="22" y="17"/>
                      <a:pt x="21" y="18"/>
                      <a:pt x="20" y="19"/>
                    </a:cubicBezTo>
                    <a:cubicBezTo>
                      <a:pt x="19" y="20"/>
                      <a:pt x="18" y="21"/>
                      <a:pt x="17" y="21"/>
                    </a:cubicBezTo>
                    <a:cubicBezTo>
                      <a:pt x="16" y="22"/>
                      <a:pt x="15" y="22"/>
                      <a:pt x="14" y="22"/>
                    </a:cubicBezTo>
                    <a:cubicBezTo>
                      <a:pt x="14" y="22"/>
                      <a:pt x="13" y="21"/>
                      <a:pt x="12" y="21"/>
                    </a:cubicBezTo>
                    <a:cubicBezTo>
                      <a:pt x="11" y="20"/>
                      <a:pt x="10" y="19"/>
                      <a:pt x="8" y="18"/>
                    </a:cubicBezTo>
                    <a:cubicBezTo>
                      <a:pt x="0" y="11"/>
                      <a:pt x="0" y="11"/>
                      <a:pt x="0"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1" name="î$ḷiḍe"/>
              <p:cNvSpPr/>
              <p:nvPr/>
            </p:nvSpPr>
            <p:spPr bwMode="auto">
              <a:xfrm>
                <a:off x="3459042" y="3935967"/>
                <a:ext cx="123147" cy="120868"/>
              </a:xfrm>
              <a:custGeom>
                <a:avLst/>
                <a:gdLst>
                  <a:gd name="T0" fmla="*/ 36 w 54"/>
                  <a:gd name="T1" fmla="*/ 53 h 53"/>
                  <a:gd name="T2" fmla="*/ 0 w 54"/>
                  <a:gd name="T3" fmla="*/ 25 h 53"/>
                  <a:gd name="T4" fmla="*/ 7 w 54"/>
                  <a:gd name="T5" fmla="*/ 19 h 53"/>
                  <a:gd name="T6" fmla="*/ 38 w 54"/>
                  <a:gd name="T7" fmla="*/ 25 h 53"/>
                  <a:gd name="T8" fmla="*/ 15 w 54"/>
                  <a:gd name="T9" fmla="*/ 7 h 53"/>
                  <a:gd name="T10" fmla="*/ 21 w 54"/>
                  <a:gd name="T11" fmla="*/ 0 h 53"/>
                  <a:gd name="T12" fmla="*/ 54 w 54"/>
                  <a:gd name="T13" fmla="*/ 28 h 53"/>
                  <a:gd name="T14" fmla="*/ 50 w 54"/>
                  <a:gd name="T15" fmla="*/ 34 h 53"/>
                  <a:gd name="T16" fmla="*/ 17 w 54"/>
                  <a:gd name="T17" fmla="*/ 30 h 53"/>
                  <a:gd name="T18" fmla="*/ 40 w 54"/>
                  <a:gd name="T19" fmla="*/ 46 h 53"/>
                  <a:gd name="T20" fmla="*/ 36 w 54"/>
                  <a:gd name="T21" fmla="*/ 53 h 53"/>
                  <a:gd name="T22" fmla="*/ 36 w 54"/>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53">
                    <a:moveTo>
                      <a:pt x="36" y="53"/>
                    </a:moveTo>
                    <a:lnTo>
                      <a:pt x="0" y="25"/>
                    </a:lnTo>
                    <a:lnTo>
                      <a:pt x="7" y="19"/>
                    </a:lnTo>
                    <a:lnTo>
                      <a:pt x="38" y="25"/>
                    </a:lnTo>
                    <a:lnTo>
                      <a:pt x="15" y="7"/>
                    </a:lnTo>
                    <a:lnTo>
                      <a:pt x="21" y="0"/>
                    </a:lnTo>
                    <a:lnTo>
                      <a:pt x="54" y="28"/>
                    </a:lnTo>
                    <a:lnTo>
                      <a:pt x="50" y="34"/>
                    </a:lnTo>
                    <a:lnTo>
                      <a:pt x="17" y="30"/>
                    </a:lnTo>
                    <a:lnTo>
                      <a:pt x="40" y="46"/>
                    </a:lnTo>
                    <a:lnTo>
                      <a:pt x="36" y="53"/>
                    </a:lnTo>
                    <a:lnTo>
                      <a:pt x="36" y="53"/>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2" name="îṣļíḓé"/>
              <p:cNvSpPr/>
              <p:nvPr/>
            </p:nvSpPr>
            <p:spPr bwMode="auto">
              <a:xfrm>
                <a:off x="3516054" y="3913162"/>
                <a:ext cx="91220" cy="66135"/>
              </a:xfrm>
              <a:custGeom>
                <a:avLst/>
                <a:gdLst>
                  <a:gd name="T0" fmla="*/ 36 w 40"/>
                  <a:gd name="T1" fmla="*/ 29 h 29"/>
                  <a:gd name="T2" fmla="*/ 0 w 40"/>
                  <a:gd name="T3" fmla="*/ 6 h 29"/>
                  <a:gd name="T4" fmla="*/ 7 w 40"/>
                  <a:gd name="T5" fmla="*/ 0 h 29"/>
                  <a:gd name="T6" fmla="*/ 40 w 40"/>
                  <a:gd name="T7" fmla="*/ 23 h 29"/>
                  <a:gd name="T8" fmla="*/ 36 w 40"/>
                  <a:gd name="T9" fmla="*/ 29 h 29"/>
                  <a:gd name="T10" fmla="*/ 36 w 40"/>
                  <a:gd name="T11" fmla="*/ 29 h 29"/>
                </a:gdLst>
                <a:ahLst/>
                <a:cxnLst>
                  <a:cxn ang="0">
                    <a:pos x="T0" y="T1"/>
                  </a:cxn>
                  <a:cxn ang="0">
                    <a:pos x="T2" y="T3"/>
                  </a:cxn>
                  <a:cxn ang="0">
                    <a:pos x="T4" y="T5"/>
                  </a:cxn>
                  <a:cxn ang="0">
                    <a:pos x="T6" y="T7"/>
                  </a:cxn>
                  <a:cxn ang="0">
                    <a:pos x="T8" y="T9"/>
                  </a:cxn>
                  <a:cxn ang="0">
                    <a:pos x="T10" y="T11"/>
                  </a:cxn>
                </a:cxnLst>
                <a:rect l="0" t="0" r="r" b="b"/>
                <a:pathLst>
                  <a:path w="40" h="29">
                    <a:moveTo>
                      <a:pt x="36" y="29"/>
                    </a:moveTo>
                    <a:lnTo>
                      <a:pt x="0" y="6"/>
                    </a:lnTo>
                    <a:lnTo>
                      <a:pt x="7" y="0"/>
                    </a:lnTo>
                    <a:lnTo>
                      <a:pt x="40" y="23"/>
                    </a:lnTo>
                    <a:lnTo>
                      <a:pt x="36" y="29"/>
                    </a:lnTo>
                    <a:lnTo>
                      <a:pt x="36" y="29"/>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8" name="îṥļiḓè"/>
              <p:cNvSpPr/>
              <p:nvPr/>
            </p:nvSpPr>
            <p:spPr bwMode="auto">
              <a:xfrm>
                <a:off x="3532018" y="3831063"/>
                <a:ext cx="107185" cy="100342"/>
              </a:xfrm>
              <a:custGeom>
                <a:avLst/>
                <a:gdLst>
                  <a:gd name="T0" fmla="*/ 43 w 47"/>
                  <a:gd name="T1" fmla="*/ 44 h 44"/>
                  <a:gd name="T2" fmla="*/ 0 w 47"/>
                  <a:gd name="T3" fmla="*/ 32 h 44"/>
                  <a:gd name="T4" fmla="*/ 6 w 47"/>
                  <a:gd name="T5" fmla="*/ 23 h 44"/>
                  <a:gd name="T6" fmla="*/ 37 w 47"/>
                  <a:gd name="T7" fmla="*/ 34 h 44"/>
                  <a:gd name="T8" fmla="*/ 16 w 47"/>
                  <a:gd name="T9" fmla="*/ 9 h 44"/>
                  <a:gd name="T10" fmla="*/ 20 w 47"/>
                  <a:gd name="T11" fmla="*/ 0 h 44"/>
                  <a:gd name="T12" fmla="*/ 47 w 47"/>
                  <a:gd name="T13" fmla="*/ 38 h 44"/>
                  <a:gd name="T14" fmla="*/ 43 w 47"/>
                  <a:gd name="T15" fmla="*/ 44 h 44"/>
                  <a:gd name="T16" fmla="*/ 43 w 47"/>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3" y="44"/>
                    </a:moveTo>
                    <a:lnTo>
                      <a:pt x="0" y="32"/>
                    </a:lnTo>
                    <a:lnTo>
                      <a:pt x="6" y="23"/>
                    </a:lnTo>
                    <a:lnTo>
                      <a:pt x="37" y="34"/>
                    </a:lnTo>
                    <a:lnTo>
                      <a:pt x="16" y="9"/>
                    </a:lnTo>
                    <a:lnTo>
                      <a:pt x="20" y="0"/>
                    </a:lnTo>
                    <a:lnTo>
                      <a:pt x="47" y="38"/>
                    </a:lnTo>
                    <a:lnTo>
                      <a:pt x="43" y="44"/>
                    </a:lnTo>
                    <a:lnTo>
                      <a:pt x="43" y="44"/>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9" name="iş1iḍè"/>
              <p:cNvSpPr/>
              <p:nvPr/>
            </p:nvSpPr>
            <p:spPr bwMode="auto">
              <a:xfrm>
                <a:off x="3573067" y="3780892"/>
                <a:ext cx="114025" cy="93501"/>
              </a:xfrm>
              <a:custGeom>
                <a:avLst/>
                <a:gdLst>
                  <a:gd name="T0" fmla="*/ 38 w 50"/>
                  <a:gd name="T1" fmla="*/ 41 h 41"/>
                  <a:gd name="T2" fmla="*/ 0 w 50"/>
                  <a:gd name="T3" fmla="*/ 22 h 41"/>
                  <a:gd name="T4" fmla="*/ 13 w 50"/>
                  <a:gd name="T5" fmla="*/ 0 h 41"/>
                  <a:gd name="T6" fmla="*/ 19 w 50"/>
                  <a:gd name="T7" fmla="*/ 4 h 41"/>
                  <a:gd name="T8" fmla="*/ 11 w 50"/>
                  <a:gd name="T9" fmla="*/ 18 h 41"/>
                  <a:gd name="T10" fmla="*/ 19 w 50"/>
                  <a:gd name="T11" fmla="*/ 22 h 41"/>
                  <a:gd name="T12" fmla="*/ 27 w 50"/>
                  <a:gd name="T13" fmla="*/ 8 h 41"/>
                  <a:gd name="T14" fmla="*/ 34 w 50"/>
                  <a:gd name="T15" fmla="*/ 10 h 41"/>
                  <a:gd name="T16" fmla="*/ 25 w 50"/>
                  <a:gd name="T17" fmla="*/ 27 h 41"/>
                  <a:gd name="T18" fmla="*/ 34 w 50"/>
                  <a:gd name="T19" fmla="*/ 31 h 41"/>
                  <a:gd name="T20" fmla="*/ 44 w 50"/>
                  <a:gd name="T21" fmla="*/ 14 h 41"/>
                  <a:gd name="T22" fmla="*/ 50 w 50"/>
                  <a:gd name="T23" fmla="*/ 16 h 41"/>
                  <a:gd name="T24" fmla="*/ 38 w 50"/>
                  <a:gd name="T25" fmla="*/ 41 h 41"/>
                  <a:gd name="T26" fmla="*/ 38 w 50"/>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38" y="41"/>
                    </a:moveTo>
                    <a:lnTo>
                      <a:pt x="0" y="22"/>
                    </a:lnTo>
                    <a:lnTo>
                      <a:pt x="13" y="0"/>
                    </a:lnTo>
                    <a:lnTo>
                      <a:pt x="19" y="4"/>
                    </a:lnTo>
                    <a:lnTo>
                      <a:pt x="11" y="18"/>
                    </a:lnTo>
                    <a:lnTo>
                      <a:pt x="19" y="22"/>
                    </a:lnTo>
                    <a:lnTo>
                      <a:pt x="27" y="8"/>
                    </a:lnTo>
                    <a:lnTo>
                      <a:pt x="34" y="10"/>
                    </a:lnTo>
                    <a:lnTo>
                      <a:pt x="25" y="27"/>
                    </a:lnTo>
                    <a:lnTo>
                      <a:pt x="34" y="31"/>
                    </a:lnTo>
                    <a:lnTo>
                      <a:pt x="44" y="14"/>
                    </a:lnTo>
                    <a:lnTo>
                      <a:pt x="50" y="16"/>
                    </a:lnTo>
                    <a:lnTo>
                      <a:pt x="38" y="41"/>
                    </a:lnTo>
                    <a:lnTo>
                      <a:pt x="38" y="4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0" name="işľïḍé"/>
              <p:cNvSpPr/>
              <p:nvPr/>
            </p:nvSpPr>
            <p:spPr bwMode="auto">
              <a:xfrm>
                <a:off x="3602713" y="3728440"/>
                <a:ext cx="114025" cy="84379"/>
              </a:xfrm>
              <a:custGeom>
                <a:avLst/>
                <a:gdLst>
                  <a:gd name="T0" fmla="*/ 19 w 24"/>
                  <a:gd name="T1" fmla="*/ 18 h 18"/>
                  <a:gd name="T2" fmla="*/ 0 w 24"/>
                  <a:gd name="T3" fmla="*/ 11 h 18"/>
                  <a:gd name="T4" fmla="*/ 3 w 24"/>
                  <a:gd name="T5" fmla="*/ 4 h 18"/>
                  <a:gd name="T6" fmla="*/ 5 w 24"/>
                  <a:gd name="T7" fmla="*/ 1 h 18"/>
                  <a:gd name="T8" fmla="*/ 7 w 24"/>
                  <a:gd name="T9" fmla="*/ 0 h 18"/>
                  <a:gd name="T10" fmla="*/ 10 w 24"/>
                  <a:gd name="T11" fmla="*/ 0 h 18"/>
                  <a:gd name="T12" fmla="*/ 13 w 24"/>
                  <a:gd name="T13" fmla="*/ 3 h 18"/>
                  <a:gd name="T14" fmla="*/ 14 w 24"/>
                  <a:gd name="T15" fmla="*/ 7 h 18"/>
                  <a:gd name="T16" fmla="*/ 16 w 24"/>
                  <a:gd name="T17" fmla="*/ 6 h 18"/>
                  <a:gd name="T18" fmla="*/ 20 w 24"/>
                  <a:gd name="T19" fmla="*/ 5 h 18"/>
                  <a:gd name="T20" fmla="*/ 24 w 24"/>
                  <a:gd name="T21" fmla="*/ 5 h 18"/>
                  <a:gd name="T22" fmla="*/ 23 w 24"/>
                  <a:gd name="T23" fmla="*/ 8 h 18"/>
                  <a:gd name="T24" fmla="*/ 18 w 24"/>
                  <a:gd name="T25" fmla="*/ 9 h 18"/>
                  <a:gd name="T26" fmla="*/ 15 w 24"/>
                  <a:gd name="T27" fmla="*/ 9 h 18"/>
                  <a:gd name="T28" fmla="*/ 13 w 24"/>
                  <a:gd name="T29" fmla="*/ 10 h 18"/>
                  <a:gd name="T30" fmla="*/ 13 w 24"/>
                  <a:gd name="T31" fmla="*/ 11 h 18"/>
                  <a:gd name="T32" fmla="*/ 12 w 24"/>
                  <a:gd name="T33" fmla="*/ 12 h 18"/>
                  <a:gd name="T34" fmla="*/ 20 w 24"/>
                  <a:gd name="T35" fmla="*/ 15 h 18"/>
                  <a:gd name="T36" fmla="*/ 19 w 24"/>
                  <a:gd name="T37" fmla="*/ 18 h 18"/>
                  <a:gd name="T38" fmla="*/ 9 w 24"/>
                  <a:gd name="T39" fmla="*/ 11 h 18"/>
                  <a:gd name="T40" fmla="*/ 10 w 24"/>
                  <a:gd name="T41" fmla="*/ 9 h 18"/>
                  <a:gd name="T42" fmla="*/ 11 w 24"/>
                  <a:gd name="T43" fmla="*/ 6 h 18"/>
                  <a:gd name="T44" fmla="*/ 11 w 24"/>
                  <a:gd name="T45" fmla="*/ 5 h 18"/>
                  <a:gd name="T46" fmla="*/ 9 w 24"/>
                  <a:gd name="T47" fmla="*/ 4 h 18"/>
                  <a:gd name="T48" fmla="*/ 8 w 24"/>
                  <a:gd name="T49" fmla="*/ 3 h 18"/>
                  <a:gd name="T50" fmla="*/ 6 w 24"/>
                  <a:gd name="T51" fmla="*/ 4 h 18"/>
                  <a:gd name="T52" fmla="*/ 6 w 24"/>
                  <a:gd name="T53" fmla="*/ 7 h 18"/>
                  <a:gd name="T54" fmla="*/ 5 w 24"/>
                  <a:gd name="T55" fmla="*/ 9 h 18"/>
                  <a:gd name="T56" fmla="*/ 9 w 24"/>
                  <a:gd name="T5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8">
                    <a:moveTo>
                      <a:pt x="19" y="18"/>
                    </a:moveTo>
                    <a:cubicBezTo>
                      <a:pt x="0" y="11"/>
                      <a:pt x="0" y="11"/>
                      <a:pt x="0" y="11"/>
                    </a:cubicBezTo>
                    <a:cubicBezTo>
                      <a:pt x="3" y="4"/>
                      <a:pt x="3" y="4"/>
                      <a:pt x="3" y="4"/>
                    </a:cubicBezTo>
                    <a:cubicBezTo>
                      <a:pt x="3" y="3"/>
                      <a:pt x="4" y="2"/>
                      <a:pt x="5" y="1"/>
                    </a:cubicBezTo>
                    <a:cubicBezTo>
                      <a:pt x="5" y="0"/>
                      <a:pt x="6" y="0"/>
                      <a:pt x="7" y="0"/>
                    </a:cubicBezTo>
                    <a:cubicBezTo>
                      <a:pt x="8" y="0"/>
                      <a:pt x="9" y="0"/>
                      <a:pt x="10" y="0"/>
                    </a:cubicBezTo>
                    <a:cubicBezTo>
                      <a:pt x="12" y="1"/>
                      <a:pt x="13" y="2"/>
                      <a:pt x="13" y="3"/>
                    </a:cubicBezTo>
                    <a:cubicBezTo>
                      <a:pt x="14" y="4"/>
                      <a:pt x="14" y="5"/>
                      <a:pt x="14" y="7"/>
                    </a:cubicBezTo>
                    <a:cubicBezTo>
                      <a:pt x="15" y="6"/>
                      <a:pt x="15" y="6"/>
                      <a:pt x="16" y="6"/>
                    </a:cubicBezTo>
                    <a:cubicBezTo>
                      <a:pt x="17" y="5"/>
                      <a:pt x="18" y="5"/>
                      <a:pt x="20" y="5"/>
                    </a:cubicBezTo>
                    <a:cubicBezTo>
                      <a:pt x="24" y="5"/>
                      <a:pt x="24" y="5"/>
                      <a:pt x="24" y="5"/>
                    </a:cubicBezTo>
                    <a:cubicBezTo>
                      <a:pt x="23" y="8"/>
                      <a:pt x="23" y="8"/>
                      <a:pt x="23" y="8"/>
                    </a:cubicBezTo>
                    <a:cubicBezTo>
                      <a:pt x="18" y="9"/>
                      <a:pt x="18" y="9"/>
                      <a:pt x="18" y="9"/>
                    </a:cubicBezTo>
                    <a:cubicBezTo>
                      <a:pt x="16" y="9"/>
                      <a:pt x="15" y="9"/>
                      <a:pt x="15" y="9"/>
                    </a:cubicBezTo>
                    <a:cubicBezTo>
                      <a:pt x="14" y="10"/>
                      <a:pt x="14" y="10"/>
                      <a:pt x="13" y="10"/>
                    </a:cubicBezTo>
                    <a:cubicBezTo>
                      <a:pt x="13" y="10"/>
                      <a:pt x="13" y="11"/>
                      <a:pt x="13" y="11"/>
                    </a:cubicBezTo>
                    <a:cubicBezTo>
                      <a:pt x="12" y="12"/>
                      <a:pt x="12" y="12"/>
                      <a:pt x="12" y="12"/>
                    </a:cubicBezTo>
                    <a:cubicBezTo>
                      <a:pt x="20" y="15"/>
                      <a:pt x="20" y="15"/>
                      <a:pt x="20" y="15"/>
                    </a:cubicBezTo>
                    <a:cubicBezTo>
                      <a:pt x="19" y="18"/>
                      <a:pt x="19" y="18"/>
                      <a:pt x="19" y="18"/>
                    </a:cubicBezTo>
                    <a:close/>
                    <a:moveTo>
                      <a:pt x="9" y="11"/>
                    </a:moveTo>
                    <a:cubicBezTo>
                      <a:pt x="10" y="9"/>
                      <a:pt x="10" y="9"/>
                      <a:pt x="10" y="9"/>
                    </a:cubicBezTo>
                    <a:cubicBezTo>
                      <a:pt x="11" y="7"/>
                      <a:pt x="11" y="6"/>
                      <a:pt x="11" y="6"/>
                    </a:cubicBezTo>
                    <a:cubicBezTo>
                      <a:pt x="11" y="5"/>
                      <a:pt x="11" y="5"/>
                      <a:pt x="11" y="5"/>
                    </a:cubicBezTo>
                    <a:cubicBezTo>
                      <a:pt x="10" y="4"/>
                      <a:pt x="10" y="4"/>
                      <a:pt x="9" y="4"/>
                    </a:cubicBezTo>
                    <a:cubicBezTo>
                      <a:pt x="9" y="3"/>
                      <a:pt x="8" y="3"/>
                      <a:pt x="8" y="3"/>
                    </a:cubicBezTo>
                    <a:cubicBezTo>
                      <a:pt x="7" y="4"/>
                      <a:pt x="7" y="4"/>
                      <a:pt x="6" y="4"/>
                    </a:cubicBezTo>
                    <a:cubicBezTo>
                      <a:pt x="6" y="5"/>
                      <a:pt x="6" y="5"/>
                      <a:pt x="6" y="7"/>
                    </a:cubicBezTo>
                    <a:cubicBezTo>
                      <a:pt x="5" y="9"/>
                      <a:pt x="5" y="9"/>
                      <a:pt x="5" y="9"/>
                    </a:cubicBezTo>
                    <a:cubicBezTo>
                      <a:pt x="9" y="11"/>
                      <a:pt x="9" y="11"/>
                      <a:pt x="9" y="1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1" name="ïṣľíḑê"/>
              <p:cNvSpPr/>
              <p:nvPr/>
            </p:nvSpPr>
            <p:spPr bwMode="auto">
              <a:xfrm>
                <a:off x="3634640" y="3660025"/>
                <a:ext cx="100342" cy="82098"/>
              </a:xfrm>
              <a:custGeom>
                <a:avLst/>
                <a:gdLst>
                  <a:gd name="T0" fmla="*/ 11 w 21"/>
                  <a:gd name="T1" fmla="*/ 16 h 17"/>
                  <a:gd name="T2" fmla="*/ 12 w 21"/>
                  <a:gd name="T3" fmla="*/ 13 h 17"/>
                  <a:gd name="T4" fmla="*/ 15 w 21"/>
                  <a:gd name="T5" fmla="*/ 13 h 17"/>
                  <a:gd name="T6" fmla="*/ 17 w 21"/>
                  <a:gd name="T7" fmla="*/ 10 h 17"/>
                  <a:gd name="T8" fmla="*/ 17 w 21"/>
                  <a:gd name="T9" fmla="*/ 7 h 17"/>
                  <a:gd name="T10" fmla="*/ 16 w 21"/>
                  <a:gd name="T11" fmla="*/ 6 h 17"/>
                  <a:gd name="T12" fmla="*/ 14 w 21"/>
                  <a:gd name="T13" fmla="*/ 6 h 17"/>
                  <a:gd name="T14" fmla="*/ 13 w 21"/>
                  <a:gd name="T15" fmla="*/ 7 h 17"/>
                  <a:gd name="T16" fmla="*/ 11 w 21"/>
                  <a:gd name="T17" fmla="*/ 10 h 17"/>
                  <a:gd name="T18" fmla="*/ 8 w 21"/>
                  <a:gd name="T19" fmla="*/ 13 h 17"/>
                  <a:gd name="T20" fmla="*/ 4 w 21"/>
                  <a:gd name="T21" fmla="*/ 13 h 17"/>
                  <a:gd name="T22" fmla="*/ 1 w 21"/>
                  <a:gd name="T23" fmla="*/ 12 h 17"/>
                  <a:gd name="T24" fmla="*/ 0 w 21"/>
                  <a:gd name="T25" fmla="*/ 9 h 17"/>
                  <a:gd name="T26" fmla="*/ 0 w 21"/>
                  <a:gd name="T27" fmla="*/ 5 h 17"/>
                  <a:gd name="T28" fmla="*/ 4 w 21"/>
                  <a:gd name="T29" fmla="*/ 1 h 17"/>
                  <a:gd name="T30" fmla="*/ 8 w 21"/>
                  <a:gd name="T31" fmla="*/ 0 h 17"/>
                  <a:gd name="T32" fmla="*/ 7 w 21"/>
                  <a:gd name="T33" fmla="*/ 4 h 17"/>
                  <a:gd name="T34" fmla="*/ 5 w 21"/>
                  <a:gd name="T35" fmla="*/ 4 h 17"/>
                  <a:gd name="T36" fmla="*/ 4 w 21"/>
                  <a:gd name="T37" fmla="*/ 6 h 17"/>
                  <a:gd name="T38" fmla="*/ 4 w 21"/>
                  <a:gd name="T39" fmla="*/ 9 h 17"/>
                  <a:gd name="T40" fmla="*/ 5 w 21"/>
                  <a:gd name="T41" fmla="*/ 10 h 17"/>
                  <a:gd name="T42" fmla="*/ 6 w 21"/>
                  <a:gd name="T43" fmla="*/ 10 h 17"/>
                  <a:gd name="T44" fmla="*/ 8 w 21"/>
                  <a:gd name="T45" fmla="*/ 7 h 17"/>
                  <a:gd name="T46" fmla="*/ 11 w 21"/>
                  <a:gd name="T47" fmla="*/ 3 h 17"/>
                  <a:gd name="T48" fmla="*/ 13 w 21"/>
                  <a:gd name="T49" fmla="*/ 2 h 17"/>
                  <a:gd name="T50" fmla="*/ 17 w 21"/>
                  <a:gd name="T51" fmla="*/ 2 h 17"/>
                  <a:gd name="T52" fmla="*/ 19 w 21"/>
                  <a:gd name="T53" fmla="*/ 4 h 17"/>
                  <a:gd name="T54" fmla="*/ 21 w 21"/>
                  <a:gd name="T55" fmla="*/ 7 h 17"/>
                  <a:gd name="T56" fmla="*/ 20 w 21"/>
                  <a:gd name="T57" fmla="*/ 11 h 17"/>
                  <a:gd name="T58" fmla="*/ 17 w 21"/>
                  <a:gd name="T59" fmla="*/ 16 h 17"/>
                  <a:gd name="T60" fmla="*/ 11 w 21"/>
                  <a:gd name="T6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 h="17">
                    <a:moveTo>
                      <a:pt x="11" y="16"/>
                    </a:moveTo>
                    <a:cubicBezTo>
                      <a:pt x="12" y="13"/>
                      <a:pt x="12" y="13"/>
                      <a:pt x="12" y="13"/>
                    </a:cubicBezTo>
                    <a:cubicBezTo>
                      <a:pt x="14" y="13"/>
                      <a:pt x="15" y="13"/>
                      <a:pt x="15" y="13"/>
                    </a:cubicBezTo>
                    <a:cubicBezTo>
                      <a:pt x="16" y="12"/>
                      <a:pt x="17" y="11"/>
                      <a:pt x="17" y="10"/>
                    </a:cubicBezTo>
                    <a:cubicBezTo>
                      <a:pt x="17" y="9"/>
                      <a:pt x="17" y="8"/>
                      <a:pt x="17" y="7"/>
                    </a:cubicBezTo>
                    <a:cubicBezTo>
                      <a:pt x="17" y="7"/>
                      <a:pt x="16" y="6"/>
                      <a:pt x="16" y="6"/>
                    </a:cubicBezTo>
                    <a:cubicBezTo>
                      <a:pt x="15" y="6"/>
                      <a:pt x="15" y="6"/>
                      <a:pt x="14" y="6"/>
                    </a:cubicBezTo>
                    <a:cubicBezTo>
                      <a:pt x="14" y="6"/>
                      <a:pt x="13" y="6"/>
                      <a:pt x="13" y="7"/>
                    </a:cubicBezTo>
                    <a:cubicBezTo>
                      <a:pt x="13" y="7"/>
                      <a:pt x="12" y="8"/>
                      <a:pt x="11" y="10"/>
                    </a:cubicBezTo>
                    <a:cubicBezTo>
                      <a:pt x="10" y="11"/>
                      <a:pt x="9" y="12"/>
                      <a:pt x="8" y="13"/>
                    </a:cubicBezTo>
                    <a:cubicBezTo>
                      <a:pt x="7" y="14"/>
                      <a:pt x="5" y="14"/>
                      <a:pt x="4" y="13"/>
                    </a:cubicBezTo>
                    <a:cubicBezTo>
                      <a:pt x="3" y="13"/>
                      <a:pt x="2" y="12"/>
                      <a:pt x="1" y="12"/>
                    </a:cubicBezTo>
                    <a:cubicBezTo>
                      <a:pt x="1" y="11"/>
                      <a:pt x="0" y="10"/>
                      <a:pt x="0" y="9"/>
                    </a:cubicBezTo>
                    <a:cubicBezTo>
                      <a:pt x="0" y="8"/>
                      <a:pt x="0" y="7"/>
                      <a:pt x="0" y="5"/>
                    </a:cubicBezTo>
                    <a:cubicBezTo>
                      <a:pt x="1" y="3"/>
                      <a:pt x="2" y="2"/>
                      <a:pt x="4" y="1"/>
                    </a:cubicBezTo>
                    <a:cubicBezTo>
                      <a:pt x="5" y="0"/>
                      <a:pt x="7" y="0"/>
                      <a:pt x="8" y="0"/>
                    </a:cubicBezTo>
                    <a:cubicBezTo>
                      <a:pt x="7" y="4"/>
                      <a:pt x="7" y="4"/>
                      <a:pt x="7" y="4"/>
                    </a:cubicBezTo>
                    <a:cubicBezTo>
                      <a:pt x="6" y="4"/>
                      <a:pt x="6" y="4"/>
                      <a:pt x="5" y="4"/>
                    </a:cubicBezTo>
                    <a:cubicBezTo>
                      <a:pt x="4" y="5"/>
                      <a:pt x="4" y="5"/>
                      <a:pt x="4" y="6"/>
                    </a:cubicBezTo>
                    <a:cubicBezTo>
                      <a:pt x="3" y="7"/>
                      <a:pt x="3" y="8"/>
                      <a:pt x="4" y="9"/>
                    </a:cubicBezTo>
                    <a:cubicBezTo>
                      <a:pt x="4" y="9"/>
                      <a:pt x="4" y="10"/>
                      <a:pt x="5" y="10"/>
                    </a:cubicBezTo>
                    <a:cubicBezTo>
                      <a:pt x="5" y="10"/>
                      <a:pt x="5" y="10"/>
                      <a:pt x="6" y="10"/>
                    </a:cubicBezTo>
                    <a:cubicBezTo>
                      <a:pt x="6" y="9"/>
                      <a:pt x="7" y="8"/>
                      <a:pt x="8" y="7"/>
                    </a:cubicBezTo>
                    <a:cubicBezTo>
                      <a:pt x="9" y="5"/>
                      <a:pt x="10" y="4"/>
                      <a:pt x="11" y="3"/>
                    </a:cubicBezTo>
                    <a:cubicBezTo>
                      <a:pt x="12" y="3"/>
                      <a:pt x="12" y="2"/>
                      <a:pt x="13" y="2"/>
                    </a:cubicBezTo>
                    <a:cubicBezTo>
                      <a:pt x="14" y="2"/>
                      <a:pt x="15" y="2"/>
                      <a:pt x="17" y="2"/>
                    </a:cubicBezTo>
                    <a:cubicBezTo>
                      <a:pt x="18" y="3"/>
                      <a:pt x="19" y="3"/>
                      <a:pt x="19" y="4"/>
                    </a:cubicBezTo>
                    <a:cubicBezTo>
                      <a:pt x="20" y="5"/>
                      <a:pt x="21" y="6"/>
                      <a:pt x="21" y="7"/>
                    </a:cubicBezTo>
                    <a:cubicBezTo>
                      <a:pt x="21" y="8"/>
                      <a:pt x="21" y="10"/>
                      <a:pt x="20" y="11"/>
                    </a:cubicBezTo>
                    <a:cubicBezTo>
                      <a:pt x="20" y="14"/>
                      <a:pt x="19" y="15"/>
                      <a:pt x="17" y="16"/>
                    </a:cubicBezTo>
                    <a:cubicBezTo>
                      <a:pt x="16" y="17"/>
                      <a:pt x="14" y="17"/>
                      <a:pt x="11" y="16"/>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2" name="iṥḷiḑè"/>
              <p:cNvSpPr/>
              <p:nvPr/>
            </p:nvSpPr>
            <p:spPr bwMode="auto">
              <a:xfrm>
                <a:off x="3650604" y="3623537"/>
                <a:ext cx="93502" cy="47891"/>
              </a:xfrm>
              <a:custGeom>
                <a:avLst/>
                <a:gdLst>
                  <a:gd name="T0" fmla="*/ 39 w 41"/>
                  <a:gd name="T1" fmla="*/ 21 h 21"/>
                  <a:gd name="T2" fmla="*/ 0 w 41"/>
                  <a:gd name="T3" fmla="*/ 8 h 21"/>
                  <a:gd name="T4" fmla="*/ 2 w 41"/>
                  <a:gd name="T5" fmla="*/ 0 h 21"/>
                  <a:gd name="T6" fmla="*/ 41 w 41"/>
                  <a:gd name="T7" fmla="*/ 14 h 21"/>
                  <a:gd name="T8" fmla="*/ 39 w 41"/>
                  <a:gd name="T9" fmla="*/ 21 h 21"/>
                  <a:gd name="T10" fmla="*/ 39 w 41"/>
                  <a:gd name="T11" fmla="*/ 21 h 21"/>
                </a:gdLst>
                <a:ahLst/>
                <a:cxnLst>
                  <a:cxn ang="0">
                    <a:pos x="T0" y="T1"/>
                  </a:cxn>
                  <a:cxn ang="0">
                    <a:pos x="T2" y="T3"/>
                  </a:cxn>
                  <a:cxn ang="0">
                    <a:pos x="T4" y="T5"/>
                  </a:cxn>
                  <a:cxn ang="0">
                    <a:pos x="T6" y="T7"/>
                  </a:cxn>
                  <a:cxn ang="0">
                    <a:pos x="T8" y="T9"/>
                  </a:cxn>
                  <a:cxn ang="0">
                    <a:pos x="T10" y="T11"/>
                  </a:cxn>
                </a:cxnLst>
                <a:rect l="0" t="0" r="r" b="b"/>
                <a:pathLst>
                  <a:path w="41" h="21">
                    <a:moveTo>
                      <a:pt x="39" y="21"/>
                    </a:moveTo>
                    <a:lnTo>
                      <a:pt x="0" y="8"/>
                    </a:lnTo>
                    <a:lnTo>
                      <a:pt x="2" y="0"/>
                    </a:lnTo>
                    <a:lnTo>
                      <a:pt x="41" y="14"/>
                    </a:lnTo>
                    <a:lnTo>
                      <a:pt x="39" y="21"/>
                    </a:lnTo>
                    <a:lnTo>
                      <a:pt x="39" y="21"/>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3" name="î$lídê"/>
              <p:cNvSpPr/>
              <p:nvPr/>
            </p:nvSpPr>
            <p:spPr bwMode="auto">
              <a:xfrm>
                <a:off x="3659726" y="3550560"/>
                <a:ext cx="98063" cy="72976"/>
              </a:xfrm>
              <a:custGeom>
                <a:avLst/>
                <a:gdLst>
                  <a:gd name="T0" fmla="*/ 43 w 43"/>
                  <a:gd name="T1" fmla="*/ 27 h 32"/>
                  <a:gd name="T2" fmla="*/ 8 w 43"/>
                  <a:gd name="T3" fmla="*/ 19 h 32"/>
                  <a:gd name="T4" fmla="*/ 6 w 43"/>
                  <a:gd name="T5" fmla="*/ 32 h 32"/>
                  <a:gd name="T6" fmla="*/ 0 w 43"/>
                  <a:gd name="T7" fmla="*/ 30 h 32"/>
                  <a:gd name="T8" fmla="*/ 6 w 43"/>
                  <a:gd name="T9" fmla="*/ 0 h 32"/>
                  <a:gd name="T10" fmla="*/ 12 w 43"/>
                  <a:gd name="T11" fmla="*/ 0 h 32"/>
                  <a:gd name="T12" fmla="*/ 10 w 43"/>
                  <a:gd name="T13" fmla="*/ 13 h 32"/>
                  <a:gd name="T14" fmla="*/ 43 w 43"/>
                  <a:gd name="T15" fmla="*/ 21 h 32"/>
                  <a:gd name="T16" fmla="*/ 43 w 43"/>
                  <a:gd name="T17" fmla="*/ 27 h 32"/>
                  <a:gd name="T18" fmla="*/ 43 w 43"/>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2">
                    <a:moveTo>
                      <a:pt x="43" y="27"/>
                    </a:moveTo>
                    <a:lnTo>
                      <a:pt x="8" y="19"/>
                    </a:lnTo>
                    <a:lnTo>
                      <a:pt x="6" y="32"/>
                    </a:lnTo>
                    <a:lnTo>
                      <a:pt x="0" y="30"/>
                    </a:lnTo>
                    <a:lnTo>
                      <a:pt x="6" y="0"/>
                    </a:lnTo>
                    <a:lnTo>
                      <a:pt x="12" y="0"/>
                    </a:lnTo>
                    <a:lnTo>
                      <a:pt x="10" y="13"/>
                    </a:lnTo>
                    <a:lnTo>
                      <a:pt x="43" y="21"/>
                    </a:lnTo>
                    <a:lnTo>
                      <a:pt x="43" y="27"/>
                    </a:lnTo>
                    <a:lnTo>
                      <a:pt x="43"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4" name="iṧ1ïḋe"/>
              <p:cNvSpPr/>
              <p:nvPr/>
            </p:nvSpPr>
            <p:spPr bwMode="auto">
              <a:xfrm>
                <a:off x="3673409" y="3470743"/>
                <a:ext cx="100342" cy="79818"/>
              </a:xfrm>
              <a:custGeom>
                <a:avLst/>
                <a:gdLst>
                  <a:gd name="T0" fmla="*/ 42 w 44"/>
                  <a:gd name="T1" fmla="*/ 27 h 35"/>
                  <a:gd name="T2" fmla="*/ 25 w 44"/>
                  <a:gd name="T3" fmla="*/ 25 h 35"/>
                  <a:gd name="T4" fmla="*/ 0 w 44"/>
                  <a:gd name="T5" fmla="*/ 35 h 35"/>
                  <a:gd name="T6" fmla="*/ 0 w 44"/>
                  <a:gd name="T7" fmla="*/ 27 h 35"/>
                  <a:gd name="T8" fmla="*/ 19 w 44"/>
                  <a:gd name="T9" fmla="*/ 19 h 35"/>
                  <a:gd name="T10" fmla="*/ 2 w 44"/>
                  <a:gd name="T11" fmla="*/ 8 h 35"/>
                  <a:gd name="T12" fmla="*/ 4 w 44"/>
                  <a:gd name="T13" fmla="*/ 0 h 35"/>
                  <a:gd name="T14" fmla="*/ 25 w 44"/>
                  <a:gd name="T15" fmla="*/ 17 h 35"/>
                  <a:gd name="T16" fmla="*/ 44 w 44"/>
                  <a:gd name="T17" fmla="*/ 19 h 35"/>
                  <a:gd name="T18" fmla="*/ 42 w 44"/>
                  <a:gd name="T19" fmla="*/ 27 h 35"/>
                  <a:gd name="T20" fmla="*/ 42 w 44"/>
                  <a:gd name="T21"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5">
                    <a:moveTo>
                      <a:pt x="42" y="27"/>
                    </a:moveTo>
                    <a:lnTo>
                      <a:pt x="25" y="25"/>
                    </a:lnTo>
                    <a:lnTo>
                      <a:pt x="0" y="35"/>
                    </a:lnTo>
                    <a:lnTo>
                      <a:pt x="0" y="27"/>
                    </a:lnTo>
                    <a:lnTo>
                      <a:pt x="19" y="19"/>
                    </a:lnTo>
                    <a:lnTo>
                      <a:pt x="2" y="8"/>
                    </a:lnTo>
                    <a:lnTo>
                      <a:pt x="4" y="0"/>
                    </a:lnTo>
                    <a:lnTo>
                      <a:pt x="25" y="17"/>
                    </a:lnTo>
                    <a:lnTo>
                      <a:pt x="44" y="19"/>
                    </a:lnTo>
                    <a:lnTo>
                      <a:pt x="42" y="27"/>
                    </a:lnTo>
                    <a:lnTo>
                      <a:pt x="42" y="27"/>
                    </a:ln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5" name="iṡḷídè"/>
              <p:cNvSpPr/>
              <p:nvPr/>
            </p:nvSpPr>
            <p:spPr bwMode="auto">
              <a:xfrm>
                <a:off x="2815939" y="4246115"/>
                <a:ext cx="75257" cy="100342"/>
              </a:xfrm>
              <a:custGeom>
                <a:avLst/>
                <a:gdLst>
                  <a:gd name="T0" fmla="*/ 13 w 16"/>
                  <a:gd name="T1" fmla="*/ 13 h 21"/>
                  <a:gd name="T2" fmla="*/ 16 w 16"/>
                  <a:gd name="T3" fmla="*/ 14 h 21"/>
                  <a:gd name="T4" fmla="*/ 13 w 16"/>
                  <a:gd name="T5" fmla="*/ 19 h 21"/>
                  <a:gd name="T6" fmla="*/ 8 w 16"/>
                  <a:gd name="T7" fmla="*/ 21 h 21"/>
                  <a:gd name="T8" fmla="*/ 2 w 16"/>
                  <a:gd name="T9" fmla="*/ 18 h 21"/>
                  <a:gd name="T10" fmla="*/ 0 w 16"/>
                  <a:gd name="T11" fmla="*/ 11 h 21"/>
                  <a:gd name="T12" fmla="*/ 2 w 16"/>
                  <a:gd name="T13" fmla="*/ 3 h 21"/>
                  <a:gd name="T14" fmla="*/ 9 w 16"/>
                  <a:gd name="T15" fmla="*/ 0 h 21"/>
                  <a:gd name="T16" fmla="*/ 14 w 16"/>
                  <a:gd name="T17" fmla="*/ 2 h 21"/>
                  <a:gd name="T18" fmla="*/ 16 w 16"/>
                  <a:gd name="T19" fmla="*/ 6 h 21"/>
                  <a:gd name="T20" fmla="*/ 12 w 16"/>
                  <a:gd name="T21" fmla="*/ 7 h 21"/>
                  <a:gd name="T22" fmla="*/ 11 w 16"/>
                  <a:gd name="T23" fmla="*/ 5 h 21"/>
                  <a:gd name="T24" fmla="*/ 8 w 16"/>
                  <a:gd name="T25" fmla="*/ 4 h 21"/>
                  <a:gd name="T26" fmla="*/ 5 w 16"/>
                  <a:gd name="T27" fmla="*/ 5 h 21"/>
                  <a:gd name="T28" fmla="*/ 4 w 16"/>
                  <a:gd name="T29" fmla="*/ 10 h 21"/>
                  <a:gd name="T30" fmla="*/ 5 w 16"/>
                  <a:gd name="T31" fmla="*/ 16 h 21"/>
                  <a:gd name="T32" fmla="*/ 8 w 16"/>
                  <a:gd name="T33" fmla="*/ 18 h 21"/>
                  <a:gd name="T34" fmla="*/ 11 w 16"/>
                  <a:gd name="T35" fmla="*/ 17 h 21"/>
                  <a:gd name="T36" fmla="*/ 13 w 16"/>
                  <a:gd name="T3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1">
                    <a:moveTo>
                      <a:pt x="13" y="13"/>
                    </a:moveTo>
                    <a:cubicBezTo>
                      <a:pt x="16" y="14"/>
                      <a:pt x="16" y="14"/>
                      <a:pt x="16" y="14"/>
                    </a:cubicBezTo>
                    <a:cubicBezTo>
                      <a:pt x="16" y="17"/>
                      <a:pt x="15" y="18"/>
                      <a:pt x="13" y="19"/>
                    </a:cubicBezTo>
                    <a:cubicBezTo>
                      <a:pt x="12" y="20"/>
                      <a:pt x="10" y="21"/>
                      <a:pt x="8" y="21"/>
                    </a:cubicBezTo>
                    <a:cubicBezTo>
                      <a:pt x="6" y="21"/>
                      <a:pt x="4" y="20"/>
                      <a:pt x="2" y="18"/>
                    </a:cubicBezTo>
                    <a:cubicBezTo>
                      <a:pt x="1" y="16"/>
                      <a:pt x="0" y="14"/>
                      <a:pt x="0" y="11"/>
                    </a:cubicBezTo>
                    <a:cubicBezTo>
                      <a:pt x="0" y="7"/>
                      <a:pt x="1" y="5"/>
                      <a:pt x="2" y="3"/>
                    </a:cubicBezTo>
                    <a:cubicBezTo>
                      <a:pt x="4" y="1"/>
                      <a:pt x="6" y="0"/>
                      <a:pt x="9" y="0"/>
                    </a:cubicBezTo>
                    <a:cubicBezTo>
                      <a:pt x="11" y="0"/>
                      <a:pt x="13" y="1"/>
                      <a:pt x="14" y="2"/>
                    </a:cubicBezTo>
                    <a:cubicBezTo>
                      <a:pt x="15" y="3"/>
                      <a:pt x="16" y="4"/>
                      <a:pt x="16" y="6"/>
                    </a:cubicBezTo>
                    <a:cubicBezTo>
                      <a:pt x="12" y="7"/>
                      <a:pt x="12" y="7"/>
                      <a:pt x="12" y="7"/>
                    </a:cubicBezTo>
                    <a:cubicBezTo>
                      <a:pt x="12" y="6"/>
                      <a:pt x="12" y="5"/>
                      <a:pt x="11" y="5"/>
                    </a:cubicBezTo>
                    <a:cubicBezTo>
                      <a:pt x="10" y="4"/>
                      <a:pt x="9" y="4"/>
                      <a:pt x="8" y="4"/>
                    </a:cubicBezTo>
                    <a:cubicBezTo>
                      <a:pt x="7" y="4"/>
                      <a:pt x="6" y="4"/>
                      <a:pt x="5" y="5"/>
                    </a:cubicBezTo>
                    <a:cubicBezTo>
                      <a:pt x="4" y="6"/>
                      <a:pt x="4" y="8"/>
                      <a:pt x="4" y="10"/>
                    </a:cubicBezTo>
                    <a:cubicBezTo>
                      <a:pt x="4" y="13"/>
                      <a:pt x="4" y="15"/>
                      <a:pt x="5" y="16"/>
                    </a:cubicBezTo>
                    <a:cubicBezTo>
                      <a:pt x="6" y="17"/>
                      <a:pt x="7" y="18"/>
                      <a:pt x="8" y="18"/>
                    </a:cubicBezTo>
                    <a:cubicBezTo>
                      <a:pt x="9" y="18"/>
                      <a:pt x="10" y="17"/>
                      <a:pt x="11" y="17"/>
                    </a:cubicBezTo>
                    <a:cubicBezTo>
                      <a:pt x="12" y="16"/>
                      <a:pt x="12" y="15"/>
                      <a:pt x="13" y="13"/>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6" name="ïṧliḍe"/>
              <p:cNvSpPr/>
              <p:nvPr/>
            </p:nvSpPr>
            <p:spPr bwMode="auto">
              <a:xfrm>
                <a:off x="3541140" y="2989556"/>
                <a:ext cx="66135" cy="22805"/>
              </a:xfrm>
              <a:custGeom>
                <a:avLst/>
                <a:gdLst>
                  <a:gd name="T0" fmla="*/ 0 w 14"/>
                  <a:gd name="T1" fmla="*/ 2 h 5"/>
                  <a:gd name="T2" fmla="*/ 6 w 14"/>
                  <a:gd name="T3" fmla="*/ 0 h 5"/>
                  <a:gd name="T4" fmla="*/ 9 w 14"/>
                  <a:gd name="T5" fmla="*/ 2 h 5"/>
                  <a:gd name="T6" fmla="*/ 13 w 14"/>
                  <a:gd name="T7" fmla="*/ 2 h 5"/>
                  <a:gd name="T8" fmla="*/ 14 w 14"/>
                  <a:gd name="T9" fmla="*/ 3 h 5"/>
                  <a:gd name="T10" fmla="*/ 10 w 14"/>
                  <a:gd name="T11" fmla="*/ 3 h 5"/>
                  <a:gd name="T12" fmla="*/ 9 w 14"/>
                  <a:gd name="T13" fmla="*/ 4 h 5"/>
                  <a:gd name="T14" fmla="*/ 9 w 14"/>
                  <a:gd name="T15" fmla="*/ 5 h 5"/>
                  <a:gd name="T16" fmla="*/ 3 w 14"/>
                  <a:gd name="T17" fmla="*/ 5 h 5"/>
                  <a:gd name="T18" fmla="*/ 1 w 14"/>
                  <a:gd name="T19" fmla="*/ 4 h 5"/>
                  <a:gd name="T20" fmla="*/ 0 w 14"/>
                  <a:gd name="T21" fmla="*/ 3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1"/>
                      <a:pt x="4" y="0"/>
                      <a:pt x="6" y="0"/>
                    </a:cubicBezTo>
                    <a:cubicBezTo>
                      <a:pt x="7" y="1"/>
                      <a:pt x="8" y="1"/>
                      <a:pt x="9" y="2"/>
                    </a:cubicBezTo>
                    <a:cubicBezTo>
                      <a:pt x="10" y="2"/>
                      <a:pt x="11" y="2"/>
                      <a:pt x="13" y="2"/>
                    </a:cubicBezTo>
                    <a:cubicBezTo>
                      <a:pt x="13" y="2"/>
                      <a:pt x="13" y="3"/>
                      <a:pt x="14" y="3"/>
                    </a:cubicBezTo>
                    <a:cubicBezTo>
                      <a:pt x="12" y="3"/>
                      <a:pt x="11" y="3"/>
                      <a:pt x="10" y="3"/>
                    </a:cubicBezTo>
                    <a:cubicBezTo>
                      <a:pt x="10" y="3"/>
                      <a:pt x="9" y="3"/>
                      <a:pt x="9" y="4"/>
                    </a:cubicBezTo>
                    <a:cubicBezTo>
                      <a:pt x="10" y="5"/>
                      <a:pt x="9" y="5"/>
                      <a:pt x="9" y="5"/>
                    </a:cubicBezTo>
                    <a:cubicBezTo>
                      <a:pt x="7" y="5"/>
                      <a:pt x="5" y="5"/>
                      <a:pt x="3" y="5"/>
                    </a:cubicBezTo>
                    <a:cubicBezTo>
                      <a:pt x="2" y="4"/>
                      <a:pt x="2" y="4"/>
                      <a:pt x="1" y="4"/>
                    </a:cubicBezTo>
                    <a:cubicBezTo>
                      <a:pt x="1" y="4"/>
                      <a:pt x="1" y="3"/>
                      <a:pt x="0" y="3"/>
                    </a:cubicBezTo>
                    <a:cubicBezTo>
                      <a:pt x="0" y="3"/>
                      <a:pt x="0" y="2"/>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7" name="íS1ïďe"/>
              <p:cNvSpPr/>
              <p:nvPr/>
            </p:nvSpPr>
            <p:spPr bwMode="auto">
              <a:xfrm>
                <a:off x="3516054" y="2962190"/>
                <a:ext cx="223490" cy="136830"/>
              </a:xfrm>
              <a:custGeom>
                <a:avLst/>
                <a:gdLst>
                  <a:gd name="T0" fmla="*/ 17 w 47"/>
                  <a:gd name="T1" fmla="*/ 6 h 29"/>
                  <a:gd name="T2" fmla="*/ 23 w 47"/>
                  <a:gd name="T3" fmla="*/ 2 h 29"/>
                  <a:gd name="T4" fmla="*/ 23 w 47"/>
                  <a:gd name="T5" fmla="*/ 5 h 29"/>
                  <a:gd name="T6" fmla="*/ 27 w 47"/>
                  <a:gd name="T7" fmla="*/ 1 h 29"/>
                  <a:gd name="T8" fmla="*/ 26 w 47"/>
                  <a:gd name="T9" fmla="*/ 6 h 29"/>
                  <a:gd name="T10" fmla="*/ 31 w 47"/>
                  <a:gd name="T11" fmla="*/ 10 h 29"/>
                  <a:gd name="T12" fmla="*/ 32 w 47"/>
                  <a:gd name="T13" fmla="*/ 8 h 29"/>
                  <a:gd name="T14" fmla="*/ 33 w 47"/>
                  <a:gd name="T15" fmla="*/ 5 h 29"/>
                  <a:gd name="T16" fmla="*/ 40 w 47"/>
                  <a:gd name="T17" fmla="*/ 8 h 29"/>
                  <a:gd name="T18" fmla="*/ 45 w 47"/>
                  <a:gd name="T19" fmla="*/ 7 h 29"/>
                  <a:gd name="T20" fmla="*/ 37 w 47"/>
                  <a:gd name="T21" fmla="*/ 10 h 29"/>
                  <a:gd name="T22" fmla="*/ 45 w 47"/>
                  <a:gd name="T23" fmla="*/ 21 h 29"/>
                  <a:gd name="T24" fmla="*/ 29 w 47"/>
                  <a:gd name="T25" fmla="*/ 20 h 29"/>
                  <a:gd name="T26" fmla="*/ 22 w 47"/>
                  <a:gd name="T27" fmla="*/ 21 h 29"/>
                  <a:gd name="T28" fmla="*/ 18 w 47"/>
                  <a:gd name="T29" fmla="*/ 20 h 29"/>
                  <a:gd name="T30" fmla="*/ 14 w 47"/>
                  <a:gd name="T31" fmla="*/ 22 h 29"/>
                  <a:gd name="T32" fmla="*/ 17 w 47"/>
                  <a:gd name="T33" fmla="*/ 28 h 29"/>
                  <a:gd name="T34" fmla="*/ 4 w 47"/>
                  <a:gd name="T35" fmla="*/ 27 h 29"/>
                  <a:gd name="T36" fmla="*/ 3 w 47"/>
                  <a:gd name="T37" fmla="*/ 24 h 29"/>
                  <a:gd name="T38" fmla="*/ 8 w 47"/>
                  <a:gd name="T39" fmla="*/ 20 h 29"/>
                  <a:gd name="T40" fmla="*/ 8 w 47"/>
                  <a:gd name="T41" fmla="*/ 16 h 29"/>
                  <a:gd name="T42" fmla="*/ 13 w 47"/>
                  <a:gd name="T43" fmla="*/ 19 h 29"/>
                  <a:gd name="T44" fmla="*/ 13 w 47"/>
                  <a:gd name="T45" fmla="*/ 15 h 29"/>
                  <a:gd name="T46" fmla="*/ 29 w 47"/>
                  <a:gd name="T47" fmla="*/ 25 h 29"/>
                  <a:gd name="T48" fmla="*/ 30 w 47"/>
                  <a:gd name="T49" fmla="*/ 23 h 29"/>
                  <a:gd name="T50" fmla="*/ 16 w 47"/>
                  <a:gd name="T51" fmla="*/ 10 h 29"/>
                  <a:gd name="T52" fmla="*/ 26 w 47"/>
                  <a:gd name="T53" fmla="*/ 18 h 29"/>
                  <a:gd name="T54" fmla="*/ 22 w 47"/>
                  <a:gd name="T55" fmla="*/ 12 h 29"/>
                  <a:gd name="T56" fmla="*/ 25 w 47"/>
                  <a:gd name="T57" fmla="*/ 10 h 29"/>
                  <a:gd name="T58" fmla="*/ 22 w 47"/>
                  <a:gd name="T59" fmla="*/ 8 h 29"/>
                  <a:gd name="T60" fmla="*/ 19 w 47"/>
                  <a:gd name="T61" fmla="*/ 8 h 29"/>
                  <a:gd name="T62" fmla="*/ 32 w 47"/>
                  <a:gd name="T63" fmla="*/ 12 h 29"/>
                  <a:gd name="T64" fmla="*/ 29 w 47"/>
                  <a:gd name="T65" fmla="*/ 15 h 29"/>
                  <a:gd name="T66" fmla="*/ 24 w 47"/>
                  <a:gd name="T67" fmla="*/ 12 h 29"/>
                  <a:gd name="T68" fmla="*/ 35 w 47"/>
                  <a:gd name="T69" fmla="*/ 11 h 29"/>
                  <a:gd name="T70" fmla="*/ 36 w 47"/>
                  <a:gd name="T71" fmla="*/ 13 h 29"/>
                  <a:gd name="T72" fmla="*/ 34 w 47"/>
                  <a:gd name="T73" fmla="*/ 12 h 29"/>
                  <a:gd name="T74" fmla="*/ 30 w 47"/>
                  <a:gd name="T75" fmla="*/ 15 h 29"/>
                  <a:gd name="T76" fmla="*/ 34 w 47"/>
                  <a:gd name="T77" fmla="*/ 17 h 29"/>
                  <a:gd name="T78" fmla="*/ 38 w 47"/>
                  <a:gd name="T79" fmla="*/ 14 h 29"/>
                  <a:gd name="T80" fmla="*/ 35 w 47"/>
                  <a:gd name="T81" fmla="*/ 14 h 29"/>
                  <a:gd name="T82" fmla="*/ 30 w 47"/>
                  <a:gd name="T83" fmla="*/ 15 h 29"/>
                  <a:gd name="T84" fmla="*/ 44 w 47"/>
                  <a:gd name="T85" fmla="*/ 19 h 29"/>
                  <a:gd name="T86" fmla="*/ 43 w 47"/>
                  <a:gd name="T87" fmla="*/ 16 h 29"/>
                  <a:gd name="T88" fmla="*/ 37 w 47"/>
                  <a:gd name="T89" fmla="*/ 17 h 29"/>
                  <a:gd name="T90" fmla="*/ 28 w 47"/>
                  <a:gd name="T91" fmla="*/ 18 h 29"/>
                  <a:gd name="T92" fmla="*/ 30 w 47"/>
                  <a:gd name="T93" fmla="*/ 17 h 29"/>
                  <a:gd name="T94" fmla="*/ 29 w 47"/>
                  <a:gd name="T9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9">
                    <a:moveTo>
                      <a:pt x="19" y="8"/>
                    </a:moveTo>
                    <a:cubicBezTo>
                      <a:pt x="18" y="8"/>
                      <a:pt x="18" y="8"/>
                      <a:pt x="17" y="7"/>
                    </a:cubicBezTo>
                    <a:cubicBezTo>
                      <a:pt x="16" y="7"/>
                      <a:pt x="17" y="6"/>
                      <a:pt x="17" y="6"/>
                    </a:cubicBezTo>
                    <a:cubicBezTo>
                      <a:pt x="18" y="5"/>
                      <a:pt x="20" y="4"/>
                      <a:pt x="22" y="3"/>
                    </a:cubicBezTo>
                    <a:cubicBezTo>
                      <a:pt x="22" y="3"/>
                      <a:pt x="22" y="3"/>
                      <a:pt x="22" y="2"/>
                    </a:cubicBezTo>
                    <a:cubicBezTo>
                      <a:pt x="23" y="2"/>
                      <a:pt x="23" y="2"/>
                      <a:pt x="23" y="2"/>
                    </a:cubicBezTo>
                    <a:cubicBezTo>
                      <a:pt x="23" y="3"/>
                      <a:pt x="23" y="4"/>
                      <a:pt x="23" y="4"/>
                    </a:cubicBezTo>
                    <a:cubicBezTo>
                      <a:pt x="23" y="4"/>
                      <a:pt x="22" y="5"/>
                      <a:pt x="22" y="5"/>
                    </a:cubicBezTo>
                    <a:cubicBezTo>
                      <a:pt x="22" y="5"/>
                      <a:pt x="22" y="6"/>
                      <a:pt x="23" y="5"/>
                    </a:cubicBezTo>
                    <a:cubicBezTo>
                      <a:pt x="23" y="5"/>
                      <a:pt x="23" y="5"/>
                      <a:pt x="23" y="5"/>
                    </a:cubicBezTo>
                    <a:cubicBezTo>
                      <a:pt x="24" y="4"/>
                      <a:pt x="24" y="4"/>
                      <a:pt x="25" y="4"/>
                    </a:cubicBezTo>
                    <a:cubicBezTo>
                      <a:pt x="25" y="3"/>
                      <a:pt x="26" y="2"/>
                      <a:pt x="27" y="1"/>
                    </a:cubicBezTo>
                    <a:cubicBezTo>
                      <a:pt x="27" y="1"/>
                      <a:pt x="27" y="1"/>
                      <a:pt x="28" y="0"/>
                    </a:cubicBezTo>
                    <a:cubicBezTo>
                      <a:pt x="27" y="2"/>
                      <a:pt x="27" y="5"/>
                      <a:pt x="26" y="6"/>
                    </a:cubicBezTo>
                    <a:cubicBezTo>
                      <a:pt x="26" y="6"/>
                      <a:pt x="26" y="6"/>
                      <a:pt x="26" y="6"/>
                    </a:cubicBezTo>
                    <a:cubicBezTo>
                      <a:pt x="26" y="7"/>
                      <a:pt x="27" y="8"/>
                      <a:pt x="27" y="9"/>
                    </a:cubicBezTo>
                    <a:cubicBezTo>
                      <a:pt x="27" y="9"/>
                      <a:pt x="28" y="9"/>
                      <a:pt x="28" y="10"/>
                    </a:cubicBezTo>
                    <a:cubicBezTo>
                      <a:pt x="29" y="10"/>
                      <a:pt x="30" y="10"/>
                      <a:pt x="31" y="10"/>
                    </a:cubicBezTo>
                    <a:cubicBezTo>
                      <a:pt x="30" y="9"/>
                      <a:pt x="29" y="9"/>
                      <a:pt x="29" y="7"/>
                    </a:cubicBezTo>
                    <a:cubicBezTo>
                      <a:pt x="30" y="8"/>
                      <a:pt x="31" y="8"/>
                      <a:pt x="32" y="8"/>
                    </a:cubicBezTo>
                    <a:cubicBezTo>
                      <a:pt x="32" y="8"/>
                      <a:pt x="32" y="8"/>
                      <a:pt x="32" y="8"/>
                    </a:cubicBezTo>
                    <a:cubicBezTo>
                      <a:pt x="32" y="7"/>
                      <a:pt x="31" y="7"/>
                      <a:pt x="31" y="7"/>
                    </a:cubicBezTo>
                    <a:cubicBezTo>
                      <a:pt x="31" y="7"/>
                      <a:pt x="31" y="6"/>
                      <a:pt x="31" y="6"/>
                    </a:cubicBezTo>
                    <a:cubicBezTo>
                      <a:pt x="32" y="6"/>
                      <a:pt x="32" y="5"/>
                      <a:pt x="33" y="5"/>
                    </a:cubicBezTo>
                    <a:cubicBezTo>
                      <a:pt x="33" y="5"/>
                      <a:pt x="33" y="4"/>
                      <a:pt x="33" y="5"/>
                    </a:cubicBezTo>
                    <a:cubicBezTo>
                      <a:pt x="34" y="6"/>
                      <a:pt x="34" y="6"/>
                      <a:pt x="35" y="7"/>
                    </a:cubicBezTo>
                    <a:cubicBezTo>
                      <a:pt x="36" y="7"/>
                      <a:pt x="38" y="8"/>
                      <a:pt x="40" y="8"/>
                    </a:cubicBezTo>
                    <a:cubicBezTo>
                      <a:pt x="41" y="8"/>
                      <a:pt x="43" y="8"/>
                      <a:pt x="44" y="9"/>
                    </a:cubicBezTo>
                    <a:cubicBezTo>
                      <a:pt x="44" y="8"/>
                      <a:pt x="44" y="8"/>
                      <a:pt x="44" y="8"/>
                    </a:cubicBezTo>
                    <a:cubicBezTo>
                      <a:pt x="44" y="7"/>
                      <a:pt x="45" y="7"/>
                      <a:pt x="45" y="7"/>
                    </a:cubicBezTo>
                    <a:cubicBezTo>
                      <a:pt x="45" y="8"/>
                      <a:pt x="46" y="9"/>
                      <a:pt x="46" y="11"/>
                    </a:cubicBezTo>
                    <a:cubicBezTo>
                      <a:pt x="46" y="12"/>
                      <a:pt x="45" y="12"/>
                      <a:pt x="44" y="12"/>
                    </a:cubicBezTo>
                    <a:cubicBezTo>
                      <a:pt x="42" y="12"/>
                      <a:pt x="39" y="11"/>
                      <a:pt x="37" y="10"/>
                    </a:cubicBezTo>
                    <a:cubicBezTo>
                      <a:pt x="36" y="10"/>
                      <a:pt x="36" y="10"/>
                      <a:pt x="36" y="10"/>
                    </a:cubicBezTo>
                    <a:cubicBezTo>
                      <a:pt x="40" y="13"/>
                      <a:pt x="44" y="15"/>
                      <a:pt x="47" y="19"/>
                    </a:cubicBezTo>
                    <a:cubicBezTo>
                      <a:pt x="47" y="20"/>
                      <a:pt x="47" y="21"/>
                      <a:pt x="45" y="21"/>
                    </a:cubicBezTo>
                    <a:cubicBezTo>
                      <a:pt x="44" y="21"/>
                      <a:pt x="42" y="21"/>
                      <a:pt x="40" y="21"/>
                    </a:cubicBezTo>
                    <a:cubicBezTo>
                      <a:pt x="38" y="20"/>
                      <a:pt x="36" y="20"/>
                      <a:pt x="34" y="20"/>
                    </a:cubicBezTo>
                    <a:cubicBezTo>
                      <a:pt x="33" y="20"/>
                      <a:pt x="29" y="20"/>
                      <a:pt x="29" y="20"/>
                    </a:cubicBezTo>
                    <a:cubicBezTo>
                      <a:pt x="31" y="22"/>
                      <a:pt x="33" y="24"/>
                      <a:pt x="35" y="26"/>
                    </a:cubicBezTo>
                    <a:cubicBezTo>
                      <a:pt x="35" y="28"/>
                      <a:pt x="35" y="29"/>
                      <a:pt x="33" y="29"/>
                    </a:cubicBezTo>
                    <a:cubicBezTo>
                      <a:pt x="28" y="27"/>
                      <a:pt x="25" y="24"/>
                      <a:pt x="22" y="21"/>
                    </a:cubicBezTo>
                    <a:cubicBezTo>
                      <a:pt x="20" y="19"/>
                      <a:pt x="19" y="18"/>
                      <a:pt x="18" y="17"/>
                    </a:cubicBezTo>
                    <a:cubicBezTo>
                      <a:pt x="17" y="16"/>
                      <a:pt x="17" y="16"/>
                      <a:pt x="17" y="17"/>
                    </a:cubicBezTo>
                    <a:cubicBezTo>
                      <a:pt x="17" y="18"/>
                      <a:pt x="18" y="19"/>
                      <a:pt x="18" y="20"/>
                    </a:cubicBezTo>
                    <a:cubicBezTo>
                      <a:pt x="17" y="21"/>
                      <a:pt x="17" y="21"/>
                      <a:pt x="16" y="21"/>
                    </a:cubicBezTo>
                    <a:cubicBezTo>
                      <a:pt x="15" y="21"/>
                      <a:pt x="15" y="22"/>
                      <a:pt x="14" y="21"/>
                    </a:cubicBezTo>
                    <a:cubicBezTo>
                      <a:pt x="14" y="21"/>
                      <a:pt x="13" y="21"/>
                      <a:pt x="14" y="22"/>
                    </a:cubicBezTo>
                    <a:cubicBezTo>
                      <a:pt x="14" y="23"/>
                      <a:pt x="15" y="23"/>
                      <a:pt x="15" y="23"/>
                    </a:cubicBezTo>
                    <a:cubicBezTo>
                      <a:pt x="17" y="24"/>
                      <a:pt x="18" y="25"/>
                      <a:pt x="19" y="27"/>
                    </a:cubicBezTo>
                    <a:cubicBezTo>
                      <a:pt x="19" y="28"/>
                      <a:pt x="19" y="29"/>
                      <a:pt x="17" y="28"/>
                    </a:cubicBezTo>
                    <a:cubicBezTo>
                      <a:pt x="15" y="26"/>
                      <a:pt x="13" y="25"/>
                      <a:pt x="12" y="23"/>
                    </a:cubicBezTo>
                    <a:cubicBezTo>
                      <a:pt x="12" y="22"/>
                      <a:pt x="11" y="22"/>
                      <a:pt x="11" y="22"/>
                    </a:cubicBezTo>
                    <a:cubicBezTo>
                      <a:pt x="9" y="23"/>
                      <a:pt x="7" y="25"/>
                      <a:pt x="4" y="27"/>
                    </a:cubicBezTo>
                    <a:cubicBezTo>
                      <a:pt x="3" y="28"/>
                      <a:pt x="1" y="28"/>
                      <a:pt x="0" y="26"/>
                    </a:cubicBezTo>
                    <a:cubicBezTo>
                      <a:pt x="0" y="24"/>
                      <a:pt x="0" y="22"/>
                      <a:pt x="0" y="19"/>
                    </a:cubicBezTo>
                    <a:cubicBezTo>
                      <a:pt x="1" y="21"/>
                      <a:pt x="2" y="23"/>
                      <a:pt x="3" y="24"/>
                    </a:cubicBezTo>
                    <a:cubicBezTo>
                      <a:pt x="3" y="24"/>
                      <a:pt x="3" y="25"/>
                      <a:pt x="4" y="23"/>
                    </a:cubicBezTo>
                    <a:cubicBezTo>
                      <a:pt x="5" y="23"/>
                      <a:pt x="6" y="22"/>
                      <a:pt x="8" y="21"/>
                    </a:cubicBezTo>
                    <a:cubicBezTo>
                      <a:pt x="9" y="21"/>
                      <a:pt x="9" y="20"/>
                      <a:pt x="8" y="20"/>
                    </a:cubicBezTo>
                    <a:cubicBezTo>
                      <a:pt x="4" y="18"/>
                      <a:pt x="2" y="16"/>
                      <a:pt x="3" y="11"/>
                    </a:cubicBezTo>
                    <a:cubicBezTo>
                      <a:pt x="5" y="12"/>
                      <a:pt x="6" y="14"/>
                      <a:pt x="7" y="15"/>
                    </a:cubicBezTo>
                    <a:cubicBezTo>
                      <a:pt x="7" y="15"/>
                      <a:pt x="7" y="15"/>
                      <a:pt x="8" y="16"/>
                    </a:cubicBezTo>
                    <a:cubicBezTo>
                      <a:pt x="8" y="17"/>
                      <a:pt x="9" y="18"/>
                      <a:pt x="10" y="18"/>
                    </a:cubicBezTo>
                    <a:cubicBezTo>
                      <a:pt x="10" y="19"/>
                      <a:pt x="11" y="19"/>
                      <a:pt x="12" y="19"/>
                    </a:cubicBezTo>
                    <a:cubicBezTo>
                      <a:pt x="12" y="19"/>
                      <a:pt x="12" y="19"/>
                      <a:pt x="13" y="19"/>
                    </a:cubicBezTo>
                    <a:cubicBezTo>
                      <a:pt x="14" y="19"/>
                      <a:pt x="14" y="19"/>
                      <a:pt x="14" y="18"/>
                    </a:cubicBezTo>
                    <a:cubicBezTo>
                      <a:pt x="14" y="18"/>
                      <a:pt x="14" y="18"/>
                      <a:pt x="14" y="17"/>
                    </a:cubicBezTo>
                    <a:cubicBezTo>
                      <a:pt x="13" y="17"/>
                      <a:pt x="13" y="16"/>
                      <a:pt x="13" y="15"/>
                    </a:cubicBezTo>
                    <a:cubicBezTo>
                      <a:pt x="13" y="14"/>
                      <a:pt x="14" y="14"/>
                      <a:pt x="15" y="14"/>
                    </a:cubicBezTo>
                    <a:cubicBezTo>
                      <a:pt x="16" y="14"/>
                      <a:pt x="19" y="16"/>
                      <a:pt x="22" y="19"/>
                    </a:cubicBezTo>
                    <a:cubicBezTo>
                      <a:pt x="24" y="21"/>
                      <a:pt x="27" y="23"/>
                      <a:pt x="29" y="25"/>
                    </a:cubicBezTo>
                    <a:cubicBezTo>
                      <a:pt x="30" y="25"/>
                      <a:pt x="31" y="26"/>
                      <a:pt x="31" y="26"/>
                    </a:cubicBezTo>
                    <a:cubicBezTo>
                      <a:pt x="32" y="26"/>
                      <a:pt x="33" y="26"/>
                      <a:pt x="32" y="25"/>
                    </a:cubicBezTo>
                    <a:cubicBezTo>
                      <a:pt x="32" y="24"/>
                      <a:pt x="31" y="24"/>
                      <a:pt x="30" y="23"/>
                    </a:cubicBezTo>
                    <a:cubicBezTo>
                      <a:pt x="28" y="21"/>
                      <a:pt x="25" y="20"/>
                      <a:pt x="22" y="18"/>
                    </a:cubicBezTo>
                    <a:cubicBezTo>
                      <a:pt x="20" y="16"/>
                      <a:pt x="19" y="14"/>
                      <a:pt x="17" y="12"/>
                    </a:cubicBezTo>
                    <a:cubicBezTo>
                      <a:pt x="17" y="11"/>
                      <a:pt x="16" y="10"/>
                      <a:pt x="16" y="10"/>
                    </a:cubicBezTo>
                    <a:cubicBezTo>
                      <a:pt x="17" y="10"/>
                      <a:pt x="17" y="10"/>
                      <a:pt x="17" y="10"/>
                    </a:cubicBezTo>
                    <a:cubicBezTo>
                      <a:pt x="19" y="12"/>
                      <a:pt x="22" y="15"/>
                      <a:pt x="25" y="17"/>
                    </a:cubicBezTo>
                    <a:cubicBezTo>
                      <a:pt x="26" y="18"/>
                      <a:pt x="26" y="18"/>
                      <a:pt x="26" y="18"/>
                    </a:cubicBezTo>
                    <a:cubicBezTo>
                      <a:pt x="27" y="17"/>
                      <a:pt x="27" y="17"/>
                      <a:pt x="27" y="16"/>
                    </a:cubicBezTo>
                    <a:cubicBezTo>
                      <a:pt x="26" y="14"/>
                      <a:pt x="24" y="14"/>
                      <a:pt x="23" y="12"/>
                    </a:cubicBezTo>
                    <a:cubicBezTo>
                      <a:pt x="22" y="12"/>
                      <a:pt x="22" y="12"/>
                      <a:pt x="22" y="12"/>
                    </a:cubicBezTo>
                    <a:cubicBezTo>
                      <a:pt x="22" y="11"/>
                      <a:pt x="23" y="11"/>
                      <a:pt x="23" y="11"/>
                    </a:cubicBezTo>
                    <a:cubicBezTo>
                      <a:pt x="22" y="11"/>
                      <a:pt x="22" y="10"/>
                      <a:pt x="23" y="10"/>
                    </a:cubicBezTo>
                    <a:cubicBezTo>
                      <a:pt x="24" y="10"/>
                      <a:pt x="25" y="10"/>
                      <a:pt x="25" y="10"/>
                    </a:cubicBezTo>
                    <a:cubicBezTo>
                      <a:pt x="25" y="9"/>
                      <a:pt x="25" y="9"/>
                      <a:pt x="25" y="8"/>
                    </a:cubicBezTo>
                    <a:cubicBezTo>
                      <a:pt x="25" y="8"/>
                      <a:pt x="23" y="9"/>
                      <a:pt x="23" y="9"/>
                    </a:cubicBezTo>
                    <a:cubicBezTo>
                      <a:pt x="22" y="8"/>
                      <a:pt x="22" y="8"/>
                      <a:pt x="22" y="8"/>
                    </a:cubicBezTo>
                    <a:cubicBezTo>
                      <a:pt x="22" y="7"/>
                      <a:pt x="22" y="7"/>
                      <a:pt x="22" y="7"/>
                    </a:cubicBezTo>
                    <a:cubicBezTo>
                      <a:pt x="21" y="7"/>
                      <a:pt x="21" y="6"/>
                      <a:pt x="21" y="6"/>
                    </a:cubicBezTo>
                    <a:cubicBezTo>
                      <a:pt x="20" y="7"/>
                      <a:pt x="19" y="7"/>
                      <a:pt x="19" y="8"/>
                    </a:cubicBezTo>
                    <a:close/>
                    <a:moveTo>
                      <a:pt x="24" y="12"/>
                    </a:moveTo>
                    <a:cubicBezTo>
                      <a:pt x="26" y="12"/>
                      <a:pt x="29" y="11"/>
                      <a:pt x="31" y="11"/>
                    </a:cubicBezTo>
                    <a:cubicBezTo>
                      <a:pt x="31" y="11"/>
                      <a:pt x="32" y="11"/>
                      <a:pt x="32" y="12"/>
                    </a:cubicBezTo>
                    <a:cubicBezTo>
                      <a:pt x="32" y="12"/>
                      <a:pt x="31" y="12"/>
                      <a:pt x="31" y="12"/>
                    </a:cubicBezTo>
                    <a:cubicBezTo>
                      <a:pt x="30" y="12"/>
                      <a:pt x="30" y="13"/>
                      <a:pt x="30" y="13"/>
                    </a:cubicBezTo>
                    <a:cubicBezTo>
                      <a:pt x="29" y="13"/>
                      <a:pt x="29" y="14"/>
                      <a:pt x="29" y="15"/>
                    </a:cubicBezTo>
                    <a:cubicBezTo>
                      <a:pt x="29" y="15"/>
                      <a:pt x="28" y="15"/>
                      <a:pt x="28" y="15"/>
                    </a:cubicBezTo>
                    <a:cubicBezTo>
                      <a:pt x="27" y="14"/>
                      <a:pt x="26" y="14"/>
                      <a:pt x="25" y="13"/>
                    </a:cubicBezTo>
                    <a:cubicBezTo>
                      <a:pt x="25" y="13"/>
                      <a:pt x="25" y="13"/>
                      <a:pt x="24" y="12"/>
                    </a:cubicBezTo>
                    <a:close/>
                    <a:moveTo>
                      <a:pt x="33" y="11"/>
                    </a:moveTo>
                    <a:cubicBezTo>
                      <a:pt x="33" y="11"/>
                      <a:pt x="34" y="11"/>
                      <a:pt x="34" y="11"/>
                    </a:cubicBezTo>
                    <a:cubicBezTo>
                      <a:pt x="34" y="11"/>
                      <a:pt x="35" y="11"/>
                      <a:pt x="35" y="11"/>
                    </a:cubicBezTo>
                    <a:cubicBezTo>
                      <a:pt x="35" y="11"/>
                      <a:pt x="36" y="12"/>
                      <a:pt x="37" y="12"/>
                    </a:cubicBezTo>
                    <a:cubicBezTo>
                      <a:pt x="37" y="12"/>
                      <a:pt x="37" y="13"/>
                      <a:pt x="37" y="13"/>
                    </a:cubicBezTo>
                    <a:cubicBezTo>
                      <a:pt x="37" y="13"/>
                      <a:pt x="36" y="13"/>
                      <a:pt x="36" y="13"/>
                    </a:cubicBezTo>
                    <a:cubicBezTo>
                      <a:pt x="36" y="13"/>
                      <a:pt x="35" y="13"/>
                      <a:pt x="35" y="13"/>
                    </a:cubicBezTo>
                    <a:cubicBezTo>
                      <a:pt x="35" y="13"/>
                      <a:pt x="35" y="13"/>
                      <a:pt x="35" y="13"/>
                    </a:cubicBezTo>
                    <a:cubicBezTo>
                      <a:pt x="34" y="13"/>
                      <a:pt x="34" y="12"/>
                      <a:pt x="34" y="12"/>
                    </a:cubicBezTo>
                    <a:cubicBezTo>
                      <a:pt x="34" y="12"/>
                      <a:pt x="33" y="12"/>
                      <a:pt x="33" y="12"/>
                    </a:cubicBezTo>
                    <a:cubicBezTo>
                      <a:pt x="33" y="12"/>
                      <a:pt x="33" y="12"/>
                      <a:pt x="33" y="11"/>
                    </a:cubicBezTo>
                    <a:close/>
                    <a:moveTo>
                      <a:pt x="30" y="15"/>
                    </a:moveTo>
                    <a:cubicBezTo>
                      <a:pt x="30" y="15"/>
                      <a:pt x="30" y="16"/>
                      <a:pt x="30" y="16"/>
                    </a:cubicBezTo>
                    <a:cubicBezTo>
                      <a:pt x="30" y="16"/>
                      <a:pt x="31" y="17"/>
                      <a:pt x="33" y="17"/>
                    </a:cubicBezTo>
                    <a:cubicBezTo>
                      <a:pt x="33" y="17"/>
                      <a:pt x="34" y="17"/>
                      <a:pt x="34" y="17"/>
                    </a:cubicBezTo>
                    <a:cubicBezTo>
                      <a:pt x="35" y="16"/>
                      <a:pt x="35" y="16"/>
                      <a:pt x="36" y="15"/>
                    </a:cubicBezTo>
                    <a:cubicBezTo>
                      <a:pt x="36" y="15"/>
                      <a:pt x="36" y="15"/>
                      <a:pt x="37" y="15"/>
                    </a:cubicBezTo>
                    <a:cubicBezTo>
                      <a:pt x="37" y="15"/>
                      <a:pt x="37" y="14"/>
                      <a:pt x="38" y="14"/>
                    </a:cubicBezTo>
                    <a:cubicBezTo>
                      <a:pt x="38" y="14"/>
                      <a:pt x="37" y="14"/>
                      <a:pt x="37" y="14"/>
                    </a:cubicBezTo>
                    <a:cubicBezTo>
                      <a:pt x="37" y="14"/>
                      <a:pt x="37" y="14"/>
                      <a:pt x="36" y="14"/>
                    </a:cubicBezTo>
                    <a:cubicBezTo>
                      <a:pt x="36" y="14"/>
                      <a:pt x="35" y="14"/>
                      <a:pt x="35" y="14"/>
                    </a:cubicBezTo>
                    <a:cubicBezTo>
                      <a:pt x="34" y="14"/>
                      <a:pt x="33" y="14"/>
                      <a:pt x="32" y="14"/>
                    </a:cubicBezTo>
                    <a:cubicBezTo>
                      <a:pt x="32" y="14"/>
                      <a:pt x="31" y="14"/>
                      <a:pt x="31" y="14"/>
                    </a:cubicBezTo>
                    <a:cubicBezTo>
                      <a:pt x="31" y="15"/>
                      <a:pt x="30" y="15"/>
                      <a:pt x="30" y="15"/>
                    </a:cubicBezTo>
                    <a:close/>
                    <a:moveTo>
                      <a:pt x="36" y="18"/>
                    </a:moveTo>
                    <a:cubicBezTo>
                      <a:pt x="35" y="18"/>
                      <a:pt x="35" y="19"/>
                      <a:pt x="36" y="19"/>
                    </a:cubicBezTo>
                    <a:cubicBezTo>
                      <a:pt x="38" y="19"/>
                      <a:pt x="42" y="19"/>
                      <a:pt x="44" y="19"/>
                    </a:cubicBezTo>
                    <a:cubicBezTo>
                      <a:pt x="44" y="19"/>
                      <a:pt x="45" y="19"/>
                      <a:pt x="44" y="18"/>
                    </a:cubicBezTo>
                    <a:cubicBezTo>
                      <a:pt x="44" y="18"/>
                      <a:pt x="44" y="17"/>
                      <a:pt x="43" y="17"/>
                    </a:cubicBezTo>
                    <a:cubicBezTo>
                      <a:pt x="43" y="17"/>
                      <a:pt x="43" y="16"/>
                      <a:pt x="43" y="16"/>
                    </a:cubicBezTo>
                    <a:cubicBezTo>
                      <a:pt x="42" y="15"/>
                      <a:pt x="41" y="15"/>
                      <a:pt x="40" y="15"/>
                    </a:cubicBezTo>
                    <a:cubicBezTo>
                      <a:pt x="40" y="15"/>
                      <a:pt x="39" y="16"/>
                      <a:pt x="39" y="16"/>
                    </a:cubicBezTo>
                    <a:cubicBezTo>
                      <a:pt x="38" y="16"/>
                      <a:pt x="38" y="17"/>
                      <a:pt x="37" y="17"/>
                    </a:cubicBezTo>
                    <a:cubicBezTo>
                      <a:pt x="37" y="17"/>
                      <a:pt x="37" y="17"/>
                      <a:pt x="37" y="17"/>
                    </a:cubicBezTo>
                    <a:cubicBezTo>
                      <a:pt x="36" y="17"/>
                      <a:pt x="36" y="18"/>
                      <a:pt x="36" y="18"/>
                    </a:cubicBezTo>
                    <a:close/>
                    <a:moveTo>
                      <a:pt x="28" y="18"/>
                    </a:moveTo>
                    <a:cubicBezTo>
                      <a:pt x="28" y="18"/>
                      <a:pt x="29" y="18"/>
                      <a:pt x="29" y="18"/>
                    </a:cubicBezTo>
                    <a:cubicBezTo>
                      <a:pt x="29" y="17"/>
                      <a:pt x="29" y="17"/>
                      <a:pt x="29" y="17"/>
                    </a:cubicBezTo>
                    <a:cubicBezTo>
                      <a:pt x="29" y="17"/>
                      <a:pt x="30" y="17"/>
                      <a:pt x="30" y="17"/>
                    </a:cubicBezTo>
                    <a:cubicBezTo>
                      <a:pt x="30" y="17"/>
                      <a:pt x="31" y="18"/>
                      <a:pt x="31" y="18"/>
                    </a:cubicBezTo>
                    <a:cubicBezTo>
                      <a:pt x="31" y="18"/>
                      <a:pt x="31" y="19"/>
                      <a:pt x="31" y="19"/>
                    </a:cubicBezTo>
                    <a:cubicBezTo>
                      <a:pt x="30" y="19"/>
                      <a:pt x="29" y="19"/>
                      <a:pt x="29" y="19"/>
                    </a:cubicBezTo>
                    <a:cubicBezTo>
                      <a:pt x="29" y="18"/>
                      <a:pt x="28" y="18"/>
                      <a:pt x="28" y="18"/>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8" name="îṧľîḑè"/>
              <p:cNvSpPr/>
              <p:nvPr/>
            </p:nvSpPr>
            <p:spPr bwMode="auto">
              <a:xfrm>
                <a:off x="1801111" y="2332774"/>
                <a:ext cx="2180165" cy="2184725"/>
              </a:xfrm>
              <a:custGeom>
                <a:avLst/>
                <a:gdLst>
                  <a:gd name="T0" fmla="*/ 230 w 460"/>
                  <a:gd name="T1" fmla="*/ 0 h 459"/>
                  <a:gd name="T2" fmla="*/ 460 w 460"/>
                  <a:gd name="T3" fmla="*/ 230 h 459"/>
                  <a:gd name="T4" fmla="*/ 230 w 460"/>
                  <a:gd name="T5" fmla="*/ 459 h 459"/>
                  <a:gd name="T6" fmla="*/ 0 w 460"/>
                  <a:gd name="T7" fmla="*/ 230 h 459"/>
                  <a:gd name="T8" fmla="*/ 230 w 460"/>
                  <a:gd name="T9" fmla="*/ 0 h 459"/>
                  <a:gd name="T10" fmla="*/ 230 w 460"/>
                  <a:gd name="T11" fmla="*/ 17 h 459"/>
                  <a:gd name="T12" fmla="*/ 444 w 460"/>
                  <a:gd name="T13" fmla="*/ 231 h 459"/>
                  <a:gd name="T14" fmla="*/ 230 w 460"/>
                  <a:gd name="T15" fmla="*/ 446 h 459"/>
                  <a:gd name="T16" fmla="*/ 16 w 460"/>
                  <a:gd name="T17" fmla="*/ 231 h 459"/>
                  <a:gd name="T18" fmla="*/ 230 w 460"/>
                  <a:gd name="T19" fmla="*/ 1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59">
                    <a:moveTo>
                      <a:pt x="230" y="0"/>
                    </a:moveTo>
                    <a:cubicBezTo>
                      <a:pt x="357" y="0"/>
                      <a:pt x="460" y="103"/>
                      <a:pt x="460" y="230"/>
                    </a:cubicBezTo>
                    <a:cubicBezTo>
                      <a:pt x="460" y="356"/>
                      <a:pt x="357" y="459"/>
                      <a:pt x="230" y="459"/>
                    </a:cubicBezTo>
                    <a:cubicBezTo>
                      <a:pt x="103" y="459"/>
                      <a:pt x="0" y="356"/>
                      <a:pt x="0" y="230"/>
                    </a:cubicBezTo>
                    <a:cubicBezTo>
                      <a:pt x="0" y="103"/>
                      <a:pt x="103" y="0"/>
                      <a:pt x="230" y="0"/>
                    </a:cubicBezTo>
                    <a:close/>
                    <a:moveTo>
                      <a:pt x="230" y="17"/>
                    </a:moveTo>
                    <a:cubicBezTo>
                      <a:pt x="348" y="17"/>
                      <a:pt x="444" y="113"/>
                      <a:pt x="444" y="231"/>
                    </a:cubicBezTo>
                    <a:cubicBezTo>
                      <a:pt x="444" y="349"/>
                      <a:pt x="348" y="446"/>
                      <a:pt x="230" y="446"/>
                    </a:cubicBezTo>
                    <a:cubicBezTo>
                      <a:pt x="112" y="446"/>
                      <a:pt x="16" y="349"/>
                      <a:pt x="16" y="231"/>
                    </a:cubicBezTo>
                    <a:cubicBezTo>
                      <a:pt x="16" y="113"/>
                      <a:pt x="112" y="17"/>
                      <a:pt x="230" y="17"/>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94" name="iṧḻíḑé"/>
            <p:cNvSpPr/>
            <p:nvPr/>
          </p:nvSpPr>
          <p:spPr bwMode="auto">
            <a:xfrm>
              <a:off x="4319596" y="2611928"/>
              <a:ext cx="677663" cy="1039083"/>
            </a:xfrm>
            <a:custGeom>
              <a:avLst/>
              <a:gdLst>
                <a:gd name="T0" fmla="*/ 27 w 144"/>
                <a:gd name="T1" fmla="*/ 69 h 220"/>
                <a:gd name="T2" fmla="*/ 56 w 144"/>
                <a:gd name="T3" fmla="*/ 63 h 220"/>
                <a:gd name="T4" fmla="*/ 76 w 144"/>
                <a:gd name="T5" fmla="*/ 69 h 220"/>
                <a:gd name="T6" fmla="*/ 59 w 144"/>
                <a:gd name="T7" fmla="*/ 66 h 220"/>
                <a:gd name="T8" fmla="*/ 55 w 144"/>
                <a:gd name="T9" fmla="*/ 105 h 220"/>
                <a:gd name="T10" fmla="*/ 35 w 144"/>
                <a:gd name="T11" fmla="*/ 93 h 220"/>
                <a:gd name="T12" fmla="*/ 7 w 144"/>
                <a:gd name="T13" fmla="*/ 121 h 220"/>
                <a:gd name="T14" fmla="*/ 28 w 144"/>
                <a:gd name="T15" fmla="*/ 124 h 220"/>
                <a:gd name="T16" fmla="*/ 35 w 144"/>
                <a:gd name="T17" fmla="*/ 116 h 220"/>
                <a:gd name="T18" fmla="*/ 46 w 144"/>
                <a:gd name="T19" fmla="*/ 124 h 220"/>
                <a:gd name="T20" fmla="*/ 60 w 144"/>
                <a:gd name="T21" fmla="*/ 110 h 220"/>
                <a:gd name="T22" fmla="*/ 7 w 144"/>
                <a:gd name="T23" fmla="*/ 155 h 220"/>
                <a:gd name="T24" fmla="*/ 7 w 144"/>
                <a:gd name="T25" fmla="*/ 170 h 220"/>
                <a:gd name="T26" fmla="*/ 60 w 144"/>
                <a:gd name="T27" fmla="*/ 141 h 220"/>
                <a:gd name="T28" fmla="*/ 46 w 144"/>
                <a:gd name="T29" fmla="*/ 163 h 220"/>
                <a:gd name="T30" fmla="*/ 62 w 144"/>
                <a:gd name="T31" fmla="*/ 170 h 220"/>
                <a:gd name="T32" fmla="*/ 67 w 144"/>
                <a:gd name="T33" fmla="*/ 220 h 220"/>
                <a:gd name="T34" fmla="*/ 79 w 144"/>
                <a:gd name="T35" fmla="*/ 162 h 220"/>
                <a:gd name="T36" fmla="*/ 112 w 144"/>
                <a:gd name="T37" fmla="*/ 138 h 220"/>
                <a:gd name="T38" fmla="*/ 97 w 144"/>
                <a:gd name="T39" fmla="*/ 127 h 220"/>
                <a:gd name="T40" fmla="*/ 127 w 144"/>
                <a:gd name="T41" fmla="*/ 101 h 220"/>
                <a:gd name="T42" fmla="*/ 84 w 144"/>
                <a:gd name="T43" fmla="*/ 113 h 220"/>
                <a:gd name="T44" fmla="*/ 124 w 144"/>
                <a:gd name="T45" fmla="*/ 78 h 220"/>
                <a:gd name="T46" fmla="*/ 139 w 144"/>
                <a:gd name="T47" fmla="*/ 61 h 220"/>
                <a:gd name="T48" fmla="*/ 111 w 144"/>
                <a:gd name="T49" fmla="*/ 59 h 220"/>
                <a:gd name="T50" fmla="*/ 74 w 144"/>
                <a:gd name="T51" fmla="*/ 77 h 220"/>
                <a:gd name="T52" fmla="*/ 104 w 144"/>
                <a:gd name="T53" fmla="*/ 40 h 220"/>
                <a:gd name="T54" fmla="*/ 136 w 144"/>
                <a:gd name="T55" fmla="*/ 26 h 220"/>
                <a:gd name="T56" fmla="*/ 95 w 144"/>
                <a:gd name="T57" fmla="*/ 1 h 220"/>
                <a:gd name="T58" fmla="*/ 84 w 144"/>
                <a:gd name="T59" fmla="*/ 40 h 220"/>
                <a:gd name="T60" fmla="*/ 59 w 144"/>
                <a:gd name="T61" fmla="*/ 26 h 220"/>
                <a:gd name="T62" fmla="*/ 47 w 144"/>
                <a:gd name="T63" fmla="*/ 58 h 220"/>
                <a:gd name="T64" fmla="*/ 110 w 144"/>
                <a:gd name="T65" fmla="*/ 18 h 220"/>
                <a:gd name="T66" fmla="*/ 113 w 144"/>
                <a:gd name="T67" fmla="*/ 30 h 220"/>
                <a:gd name="T68" fmla="*/ 105 w 144"/>
                <a:gd name="T69" fmla="*/ 32 h 220"/>
                <a:gd name="T70" fmla="*/ 105 w 144"/>
                <a:gd name="T71" fmla="*/ 66 h 220"/>
                <a:gd name="T72" fmla="*/ 85 w 144"/>
                <a:gd name="T73" fmla="*/ 83 h 220"/>
                <a:gd name="T74" fmla="*/ 105 w 144"/>
                <a:gd name="T75" fmla="*/ 66 h 220"/>
                <a:gd name="T76" fmla="*/ 101 w 144"/>
                <a:gd name="T77" fmla="*/ 86 h 220"/>
                <a:gd name="T78" fmla="*/ 71 w 144"/>
                <a:gd name="T79" fmla="*/ 115 h 220"/>
                <a:gd name="T80" fmla="*/ 76 w 144"/>
                <a:gd name="T81" fmla="*/ 94 h 220"/>
                <a:gd name="T82" fmla="*/ 81 w 144"/>
                <a:gd name="T83" fmla="*/ 116 h 220"/>
                <a:gd name="T84" fmla="*/ 73 w 144"/>
                <a:gd name="T85" fmla="*/ 128 h 220"/>
                <a:gd name="T86" fmla="*/ 72 w 144"/>
                <a:gd name="T87" fmla="*/ 121 h 220"/>
                <a:gd name="T88" fmla="*/ 87 w 144"/>
                <a:gd name="T89" fmla="*/ 126 h 220"/>
                <a:gd name="T90" fmla="*/ 71 w 144"/>
                <a:gd name="T91" fmla="*/ 140 h 220"/>
                <a:gd name="T92" fmla="*/ 87 w 144"/>
                <a:gd name="T93" fmla="*/ 126 h 220"/>
                <a:gd name="T94" fmla="*/ 97 w 144"/>
                <a:gd name="T95" fmla="*/ 141 h 220"/>
                <a:gd name="T96" fmla="*/ 74 w 144"/>
                <a:gd name="T97" fmla="*/ 156 h 220"/>
                <a:gd name="T98" fmla="*/ 81 w 144"/>
                <a:gd name="T99" fmla="*/ 140 h 220"/>
                <a:gd name="T100" fmla="*/ 98 w 144"/>
                <a:gd name="T101" fmla="*/ 122 h 220"/>
                <a:gd name="T102" fmla="*/ 93 w 144"/>
                <a:gd name="T103" fmla="*/ 123 h 220"/>
                <a:gd name="T104" fmla="*/ 98 w 144"/>
                <a:gd name="T105" fmla="*/ 12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20">
                  <a:moveTo>
                    <a:pt x="47" y="58"/>
                  </a:moveTo>
                  <a:cubicBezTo>
                    <a:pt x="33" y="63"/>
                    <a:pt x="27" y="66"/>
                    <a:pt x="27" y="69"/>
                  </a:cubicBezTo>
                  <a:cubicBezTo>
                    <a:pt x="29" y="74"/>
                    <a:pt x="36" y="75"/>
                    <a:pt x="49" y="74"/>
                  </a:cubicBezTo>
                  <a:cubicBezTo>
                    <a:pt x="55" y="71"/>
                    <a:pt x="55" y="67"/>
                    <a:pt x="56" y="63"/>
                  </a:cubicBezTo>
                  <a:cubicBezTo>
                    <a:pt x="64" y="58"/>
                    <a:pt x="74" y="53"/>
                    <a:pt x="83" y="48"/>
                  </a:cubicBezTo>
                  <a:cubicBezTo>
                    <a:pt x="82" y="57"/>
                    <a:pt x="79" y="67"/>
                    <a:pt x="76" y="69"/>
                  </a:cubicBezTo>
                  <a:cubicBezTo>
                    <a:pt x="74" y="71"/>
                    <a:pt x="72" y="70"/>
                    <a:pt x="71" y="70"/>
                  </a:cubicBezTo>
                  <a:cubicBezTo>
                    <a:pt x="66" y="65"/>
                    <a:pt x="62" y="64"/>
                    <a:pt x="59" y="66"/>
                  </a:cubicBezTo>
                  <a:cubicBezTo>
                    <a:pt x="56" y="68"/>
                    <a:pt x="57" y="72"/>
                    <a:pt x="57" y="76"/>
                  </a:cubicBezTo>
                  <a:cubicBezTo>
                    <a:pt x="58" y="85"/>
                    <a:pt x="57" y="95"/>
                    <a:pt x="55" y="105"/>
                  </a:cubicBezTo>
                  <a:cubicBezTo>
                    <a:pt x="51" y="110"/>
                    <a:pt x="50" y="108"/>
                    <a:pt x="47" y="102"/>
                  </a:cubicBezTo>
                  <a:cubicBezTo>
                    <a:pt x="42" y="95"/>
                    <a:pt x="37" y="94"/>
                    <a:pt x="35" y="93"/>
                  </a:cubicBezTo>
                  <a:cubicBezTo>
                    <a:pt x="33" y="93"/>
                    <a:pt x="30" y="95"/>
                    <a:pt x="30" y="106"/>
                  </a:cubicBezTo>
                  <a:cubicBezTo>
                    <a:pt x="22" y="112"/>
                    <a:pt x="13" y="116"/>
                    <a:pt x="7" y="121"/>
                  </a:cubicBezTo>
                  <a:cubicBezTo>
                    <a:pt x="5" y="123"/>
                    <a:pt x="7" y="125"/>
                    <a:pt x="10" y="127"/>
                  </a:cubicBezTo>
                  <a:cubicBezTo>
                    <a:pt x="17" y="131"/>
                    <a:pt x="26" y="128"/>
                    <a:pt x="28" y="124"/>
                  </a:cubicBezTo>
                  <a:cubicBezTo>
                    <a:pt x="29" y="121"/>
                    <a:pt x="30" y="118"/>
                    <a:pt x="32" y="116"/>
                  </a:cubicBezTo>
                  <a:cubicBezTo>
                    <a:pt x="34" y="115"/>
                    <a:pt x="34" y="116"/>
                    <a:pt x="35" y="116"/>
                  </a:cubicBezTo>
                  <a:cubicBezTo>
                    <a:pt x="37" y="118"/>
                    <a:pt x="38" y="121"/>
                    <a:pt x="40" y="123"/>
                  </a:cubicBezTo>
                  <a:cubicBezTo>
                    <a:pt x="41" y="125"/>
                    <a:pt x="44" y="126"/>
                    <a:pt x="46" y="124"/>
                  </a:cubicBezTo>
                  <a:cubicBezTo>
                    <a:pt x="50" y="123"/>
                    <a:pt x="54" y="117"/>
                    <a:pt x="56" y="111"/>
                  </a:cubicBezTo>
                  <a:cubicBezTo>
                    <a:pt x="57" y="110"/>
                    <a:pt x="59" y="110"/>
                    <a:pt x="60" y="110"/>
                  </a:cubicBezTo>
                  <a:cubicBezTo>
                    <a:pt x="60" y="118"/>
                    <a:pt x="61" y="126"/>
                    <a:pt x="59" y="133"/>
                  </a:cubicBezTo>
                  <a:cubicBezTo>
                    <a:pt x="40" y="143"/>
                    <a:pt x="22" y="149"/>
                    <a:pt x="7" y="155"/>
                  </a:cubicBezTo>
                  <a:cubicBezTo>
                    <a:pt x="5" y="155"/>
                    <a:pt x="2" y="157"/>
                    <a:pt x="1" y="158"/>
                  </a:cubicBezTo>
                  <a:cubicBezTo>
                    <a:pt x="0" y="161"/>
                    <a:pt x="2" y="165"/>
                    <a:pt x="7" y="170"/>
                  </a:cubicBezTo>
                  <a:cubicBezTo>
                    <a:pt x="10" y="172"/>
                    <a:pt x="15" y="172"/>
                    <a:pt x="20" y="169"/>
                  </a:cubicBezTo>
                  <a:cubicBezTo>
                    <a:pt x="33" y="160"/>
                    <a:pt x="47" y="151"/>
                    <a:pt x="60" y="141"/>
                  </a:cubicBezTo>
                  <a:cubicBezTo>
                    <a:pt x="60" y="146"/>
                    <a:pt x="61" y="151"/>
                    <a:pt x="60" y="155"/>
                  </a:cubicBezTo>
                  <a:cubicBezTo>
                    <a:pt x="55" y="158"/>
                    <a:pt x="50" y="160"/>
                    <a:pt x="46" y="163"/>
                  </a:cubicBezTo>
                  <a:cubicBezTo>
                    <a:pt x="43" y="167"/>
                    <a:pt x="43" y="171"/>
                    <a:pt x="45" y="173"/>
                  </a:cubicBezTo>
                  <a:cubicBezTo>
                    <a:pt x="49" y="176"/>
                    <a:pt x="57" y="170"/>
                    <a:pt x="62" y="170"/>
                  </a:cubicBezTo>
                  <a:cubicBezTo>
                    <a:pt x="62" y="171"/>
                    <a:pt x="63" y="172"/>
                    <a:pt x="62" y="173"/>
                  </a:cubicBezTo>
                  <a:cubicBezTo>
                    <a:pt x="59" y="187"/>
                    <a:pt x="61" y="214"/>
                    <a:pt x="67" y="220"/>
                  </a:cubicBezTo>
                  <a:cubicBezTo>
                    <a:pt x="77" y="212"/>
                    <a:pt x="75" y="189"/>
                    <a:pt x="76" y="166"/>
                  </a:cubicBezTo>
                  <a:cubicBezTo>
                    <a:pt x="76" y="163"/>
                    <a:pt x="78" y="163"/>
                    <a:pt x="79" y="162"/>
                  </a:cubicBezTo>
                  <a:cubicBezTo>
                    <a:pt x="93" y="158"/>
                    <a:pt x="103" y="154"/>
                    <a:pt x="111" y="147"/>
                  </a:cubicBezTo>
                  <a:cubicBezTo>
                    <a:pt x="114" y="143"/>
                    <a:pt x="113" y="140"/>
                    <a:pt x="112" y="138"/>
                  </a:cubicBezTo>
                  <a:cubicBezTo>
                    <a:pt x="108" y="134"/>
                    <a:pt x="102" y="131"/>
                    <a:pt x="98" y="130"/>
                  </a:cubicBezTo>
                  <a:cubicBezTo>
                    <a:pt x="96" y="130"/>
                    <a:pt x="97" y="128"/>
                    <a:pt x="97" y="127"/>
                  </a:cubicBezTo>
                  <a:cubicBezTo>
                    <a:pt x="103" y="120"/>
                    <a:pt x="124" y="116"/>
                    <a:pt x="130" y="107"/>
                  </a:cubicBezTo>
                  <a:cubicBezTo>
                    <a:pt x="131" y="104"/>
                    <a:pt x="128" y="100"/>
                    <a:pt x="127" y="101"/>
                  </a:cubicBezTo>
                  <a:cubicBezTo>
                    <a:pt x="115" y="102"/>
                    <a:pt x="104" y="109"/>
                    <a:pt x="89" y="118"/>
                  </a:cubicBezTo>
                  <a:cubicBezTo>
                    <a:pt x="85" y="120"/>
                    <a:pt x="83" y="117"/>
                    <a:pt x="84" y="113"/>
                  </a:cubicBezTo>
                  <a:cubicBezTo>
                    <a:pt x="96" y="106"/>
                    <a:pt x="105" y="95"/>
                    <a:pt x="110" y="87"/>
                  </a:cubicBezTo>
                  <a:cubicBezTo>
                    <a:pt x="114" y="82"/>
                    <a:pt x="120" y="78"/>
                    <a:pt x="124" y="78"/>
                  </a:cubicBezTo>
                  <a:cubicBezTo>
                    <a:pt x="138" y="78"/>
                    <a:pt x="144" y="74"/>
                    <a:pt x="143" y="68"/>
                  </a:cubicBezTo>
                  <a:cubicBezTo>
                    <a:pt x="142" y="65"/>
                    <a:pt x="142" y="64"/>
                    <a:pt x="139" y="61"/>
                  </a:cubicBezTo>
                  <a:cubicBezTo>
                    <a:pt x="135" y="60"/>
                    <a:pt x="130" y="65"/>
                    <a:pt x="125" y="67"/>
                  </a:cubicBezTo>
                  <a:cubicBezTo>
                    <a:pt x="122" y="62"/>
                    <a:pt x="118" y="59"/>
                    <a:pt x="111" y="59"/>
                  </a:cubicBezTo>
                  <a:cubicBezTo>
                    <a:pt x="100" y="60"/>
                    <a:pt x="89" y="68"/>
                    <a:pt x="79" y="79"/>
                  </a:cubicBezTo>
                  <a:cubicBezTo>
                    <a:pt x="75" y="84"/>
                    <a:pt x="74" y="80"/>
                    <a:pt x="74" y="77"/>
                  </a:cubicBezTo>
                  <a:cubicBezTo>
                    <a:pt x="84" y="69"/>
                    <a:pt x="92" y="62"/>
                    <a:pt x="95" y="57"/>
                  </a:cubicBezTo>
                  <a:cubicBezTo>
                    <a:pt x="99" y="51"/>
                    <a:pt x="101" y="47"/>
                    <a:pt x="104" y="40"/>
                  </a:cubicBezTo>
                  <a:cubicBezTo>
                    <a:pt x="109" y="35"/>
                    <a:pt x="121" y="36"/>
                    <a:pt x="130" y="35"/>
                  </a:cubicBezTo>
                  <a:cubicBezTo>
                    <a:pt x="140" y="32"/>
                    <a:pt x="137" y="27"/>
                    <a:pt x="136" y="26"/>
                  </a:cubicBezTo>
                  <a:cubicBezTo>
                    <a:pt x="128" y="19"/>
                    <a:pt x="126" y="23"/>
                    <a:pt x="109" y="15"/>
                  </a:cubicBezTo>
                  <a:cubicBezTo>
                    <a:pt x="99" y="4"/>
                    <a:pt x="98" y="2"/>
                    <a:pt x="95" y="1"/>
                  </a:cubicBezTo>
                  <a:cubicBezTo>
                    <a:pt x="91" y="0"/>
                    <a:pt x="88" y="6"/>
                    <a:pt x="88" y="6"/>
                  </a:cubicBezTo>
                  <a:cubicBezTo>
                    <a:pt x="84" y="17"/>
                    <a:pt x="86" y="29"/>
                    <a:pt x="84" y="40"/>
                  </a:cubicBezTo>
                  <a:cubicBezTo>
                    <a:pt x="84" y="42"/>
                    <a:pt x="63" y="52"/>
                    <a:pt x="59" y="52"/>
                  </a:cubicBezTo>
                  <a:cubicBezTo>
                    <a:pt x="62" y="44"/>
                    <a:pt x="63" y="36"/>
                    <a:pt x="59" y="26"/>
                  </a:cubicBezTo>
                  <a:cubicBezTo>
                    <a:pt x="54" y="17"/>
                    <a:pt x="45" y="13"/>
                    <a:pt x="34" y="14"/>
                  </a:cubicBezTo>
                  <a:cubicBezTo>
                    <a:pt x="37" y="27"/>
                    <a:pt x="41" y="42"/>
                    <a:pt x="47" y="58"/>
                  </a:cubicBezTo>
                  <a:close/>
                  <a:moveTo>
                    <a:pt x="107" y="19"/>
                  </a:moveTo>
                  <a:cubicBezTo>
                    <a:pt x="108" y="19"/>
                    <a:pt x="109" y="18"/>
                    <a:pt x="110" y="18"/>
                  </a:cubicBezTo>
                  <a:cubicBezTo>
                    <a:pt x="112" y="20"/>
                    <a:pt x="113" y="23"/>
                    <a:pt x="115" y="25"/>
                  </a:cubicBezTo>
                  <a:cubicBezTo>
                    <a:pt x="115" y="27"/>
                    <a:pt x="115" y="28"/>
                    <a:pt x="113" y="30"/>
                  </a:cubicBezTo>
                  <a:cubicBezTo>
                    <a:pt x="113" y="30"/>
                    <a:pt x="110" y="32"/>
                    <a:pt x="106" y="34"/>
                  </a:cubicBezTo>
                  <a:cubicBezTo>
                    <a:pt x="106" y="33"/>
                    <a:pt x="105" y="32"/>
                    <a:pt x="105" y="32"/>
                  </a:cubicBezTo>
                  <a:cubicBezTo>
                    <a:pt x="105" y="28"/>
                    <a:pt x="106" y="23"/>
                    <a:pt x="107" y="19"/>
                  </a:cubicBezTo>
                  <a:close/>
                  <a:moveTo>
                    <a:pt x="105" y="66"/>
                  </a:moveTo>
                  <a:cubicBezTo>
                    <a:pt x="108" y="67"/>
                    <a:pt x="109" y="69"/>
                    <a:pt x="108" y="72"/>
                  </a:cubicBezTo>
                  <a:cubicBezTo>
                    <a:pt x="99" y="80"/>
                    <a:pt x="89" y="83"/>
                    <a:pt x="85" y="83"/>
                  </a:cubicBezTo>
                  <a:cubicBezTo>
                    <a:pt x="86" y="79"/>
                    <a:pt x="92" y="73"/>
                    <a:pt x="97" y="69"/>
                  </a:cubicBezTo>
                  <a:cubicBezTo>
                    <a:pt x="100" y="68"/>
                    <a:pt x="103" y="67"/>
                    <a:pt x="105" y="66"/>
                  </a:cubicBezTo>
                  <a:close/>
                  <a:moveTo>
                    <a:pt x="99" y="84"/>
                  </a:moveTo>
                  <a:cubicBezTo>
                    <a:pt x="101" y="84"/>
                    <a:pt x="101" y="85"/>
                    <a:pt x="101" y="86"/>
                  </a:cubicBezTo>
                  <a:cubicBezTo>
                    <a:pt x="101" y="90"/>
                    <a:pt x="96" y="98"/>
                    <a:pt x="75" y="114"/>
                  </a:cubicBezTo>
                  <a:cubicBezTo>
                    <a:pt x="73" y="116"/>
                    <a:pt x="72" y="115"/>
                    <a:pt x="71" y="115"/>
                  </a:cubicBezTo>
                  <a:cubicBezTo>
                    <a:pt x="71" y="109"/>
                    <a:pt x="72" y="104"/>
                    <a:pt x="74" y="98"/>
                  </a:cubicBezTo>
                  <a:cubicBezTo>
                    <a:pt x="74" y="97"/>
                    <a:pt x="75" y="96"/>
                    <a:pt x="76" y="94"/>
                  </a:cubicBezTo>
                  <a:cubicBezTo>
                    <a:pt x="85" y="88"/>
                    <a:pt x="95" y="83"/>
                    <a:pt x="99" y="84"/>
                  </a:cubicBezTo>
                  <a:close/>
                  <a:moveTo>
                    <a:pt x="81" y="116"/>
                  </a:moveTo>
                  <a:cubicBezTo>
                    <a:pt x="82" y="118"/>
                    <a:pt x="83" y="120"/>
                    <a:pt x="84" y="122"/>
                  </a:cubicBezTo>
                  <a:cubicBezTo>
                    <a:pt x="80" y="124"/>
                    <a:pt x="77" y="127"/>
                    <a:pt x="73" y="128"/>
                  </a:cubicBezTo>
                  <a:cubicBezTo>
                    <a:pt x="72" y="128"/>
                    <a:pt x="72" y="128"/>
                    <a:pt x="71" y="127"/>
                  </a:cubicBezTo>
                  <a:cubicBezTo>
                    <a:pt x="71" y="125"/>
                    <a:pt x="72" y="123"/>
                    <a:pt x="72" y="121"/>
                  </a:cubicBezTo>
                  <a:cubicBezTo>
                    <a:pt x="75" y="119"/>
                    <a:pt x="78" y="118"/>
                    <a:pt x="81" y="116"/>
                  </a:cubicBezTo>
                  <a:close/>
                  <a:moveTo>
                    <a:pt x="87" y="126"/>
                  </a:moveTo>
                  <a:cubicBezTo>
                    <a:pt x="87" y="128"/>
                    <a:pt x="86" y="129"/>
                    <a:pt x="86" y="131"/>
                  </a:cubicBezTo>
                  <a:cubicBezTo>
                    <a:pt x="81" y="134"/>
                    <a:pt x="76" y="137"/>
                    <a:pt x="71" y="140"/>
                  </a:cubicBezTo>
                  <a:cubicBezTo>
                    <a:pt x="71" y="138"/>
                    <a:pt x="72" y="136"/>
                    <a:pt x="72" y="134"/>
                  </a:cubicBezTo>
                  <a:cubicBezTo>
                    <a:pt x="77" y="132"/>
                    <a:pt x="82" y="129"/>
                    <a:pt x="87" y="126"/>
                  </a:cubicBezTo>
                  <a:close/>
                  <a:moveTo>
                    <a:pt x="93" y="134"/>
                  </a:moveTo>
                  <a:cubicBezTo>
                    <a:pt x="95" y="136"/>
                    <a:pt x="97" y="137"/>
                    <a:pt x="97" y="141"/>
                  </a:cubicBezTo>
                  <a:cubicBezTo>
                    <a:pt x="97" y="143"/>
                    <a:pt x="96" y="145"/>
                    <a:pt x="94" y="147"/>
                  </a:cubicBezTo>
                  <a:cubicBezTo>
                    <a:pt x="88" y="150"/>
                    <a:pt x="80" y="153"/>
                    <a:pt x="74" y="156"/>
                  </a:cubicBezTo>
                  <a:cubicBezTo>
                    <a:pt x="74" y="153"/>
                    <a:pt x="74" y="150"/>
                    <a:pt x="74" y="148"/>
                  </a:cubicBezTo>
                  <a:cubicBezTo>
                    <a:pt x="76" y="145"/>
                    <a:pt x="79" y="142"/>
                    <a:pt x="81" y="140"/>
                  </a:cubicBezTo>
                  <a:cubicBezTo>
                    <a:pt x="85" y="138"/>
                    <a:pt x="89" y="136"/>
                    <a:pt x="93" y="134"/>
                  </a:cubicBezTo>
                  <a:close/>
                  <a:moveTo>
                    <a:pt x="98" y="122"/>
                  </a:moveTo>
                  <a:cubicBezTo>
                    <a:pt x="97" y="123"/>
                    <a:pt x="95" y="124"/>
                    <a:pt x="94" y="125"/>
                  </a:cubicBezTo>
                  <a:cubicBezTo>
                    <a:pt x="93" y="125"/>
                    <a:pt x="93" y="124"/>
                    <a:pt x="93" y="123"/>
                  </a:cubicBezTo>
                  <a:cubicBezTo>
                    <a:pt x="94" y="122"/>
                    <a:pt x="94" y="122"/>
                    <a:pt x="95" y="121"/>
                  </a:cubicBezTo>
                  <a:cubicBezTo>
                    <a:pt x="96" y="121"/>
                    <a:pt x="97" y="121"/>
                    <a:pt x="98" y="121"/>
                  </a:cubicBezTo>
                  <a:cubicBezTo>
                    <a:pt x="98" y="121"/>
                    <a:pt x="98" y="122"/>
                    <a:pt x="98" y="12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5" name="íSľíḍe"/>
            <p:cNvSpPr/>
            <p:nvPr/>
          </p:nvSpPr>
          <p:spPr bwMode="auto">
            <a:xfrm>
              <a:off x="5394821" y="2627741"/>
              <a:ext cx="695734" cy="989388"/>
            </a:xfrm>
            <a:custGeom>
              <a:avLst/>
              <a:gdLst>
                <a:gd name="T0" fmla="*/ 68 w 148"/>
                <a:gd name="T1" fmla="*/ 19 h 210"/>
                <a:gd name="T2" fmla="*/ 65 w 148"/>
                <a:gd name="T3" fmla="*/ 81 h 210"/>
                <a:gd name="T4" fmla="*/ 33 w 148"/>
                <a:gd name="T5" fmla="*/ 103 h 210"/>
                <a:gd name="T6" fmla="*/ 63 w 148"/>
                <a:gd name="T7" fmla="*/ 113 h 210"/>
                <a:gd name="T8" fmla="*/ 47 w 148"/>
                <a:gd name="T9" fmla="*/ 134 h 210"/>
                <a:gd name="T10" fmla="*/ 35 w 148"/>
                <a:gd name="T11" fmla="*/ 142 h 210"/>
                <a:gd name="T12" fmla="*/ 1 w 148"/>
                <a:gd name="T13" fmla="*/ 187 h 210"/>
                <a:gd name="T14" fmla="*/ 18 w 148"/>
                <a:gd name="T15" fmla="*/ 188 h 210"/>
                <a:gd name="T16" fmla="*/ 27 w 148"/>
                <a:gd name="T17" fmla="*/ 157 h 210"/>
                <a:gd name="T18" fmla="*/ 50 w 148"/>
                <a:gd name="T19" fmla="*/ 154 h 210"/>
                <a:gd name="T20" fmla="*/ 88 w 148"/>
                <a:gd name="T21" fmla="*/ 126 h 210"/>
                <a:gd name="T22" fmla="*/ 69 w 148"/>
                <a:gd name="T23" fmla="*/ 153 h 210"/>
                <a:gd name="T24" fmla="*/ 68 w 148"/>
                <a:gd name="T25" fmla="*/ 170 h 210"/>
                <a:gd name="T26" fmla="*/ 61 w 148"/>
                <a:gd name="T27" fmla="*/ 195 h 210"/>
                <a:gd name="T28" fmla="*/ 74 w 148"/>
                <a:gd name="T29" fmla="*/ 204 h 210"/>
                <a:gd name="T30" fmla="*/ 85 w 148"/>
                <a:gd name="T31" fmla="*/ 198 h 210"/>
                <a:gd name="T32" fmla="*/ 115 w 148"/>
                <a:gd name="T33" fmla="*/ 205 h 210"/>
                <a:gd name="T34" fmla="*/ 133 w 148"/>
                <a:gd name="T35" fmla="*/ 192 h 210"/>
                <a:gd name="T36" fmla="*/ 129 w 148"/>
                <a:gd name="T37" fmla="*/ 80 h 210"/>
                <a:gd name="T38" fmla="*/ 94 w 148"/>
                <a:gd name="T39" fmla="*/ 79 h 210"/>
                <a:gd name="T40" fmla="*/ 112 w 148"/>
                <a:gd name="T41" fmla="*/ 52 h 210"/>
                <a:gd name="T42" fmla="*/ 93 w 148"/>
                <a:gd name="T43" fmla="*/ 65 h 210"/>
                <a:gd name="T44" fmla="*/ 86 w 148"/>
                <a:gd name="T45" fmla="*/ 12 h 210"/>
                <a:gd name="T46" fmla="*/ 52 w 148"/>
                <a:gd name="T47" fmla="*/ 140 h 210"/>
                <a:gd name="T48" fmla="*/ 95 w 148"/>
                <a:gd name="T49" fmla="*/ 116 h 210"/>
                <a:gd name="T50" fmla="*/ 109 w 148"/>
                <a:gd name="T51" fmla="*/ 121 h 210"/>
                <a:gd name="T52" fmla="*/ 99 w 148"/>
                <a:gd name="T53" fmla="*/ 127 h 210"/>
                <a:gd name="T54" fmla="*/ 94 w 148"/>
                <a:gd name="T55" fmla="*/ 150 h 210"/>
                <a:gd name="T56" fmla="*/ 82 w 148"/>
                <a:gd name="T57" fmla="*/ 166 h 210"/>
                <a:gd name="T58" fmla="*/ 96 w 148"/>
                <a:gd name="T59" fmla="*/ 164 h 210"/>
                <a:gd name="T60" fmla="*/ 95 w 148"/>
                <a:gd name="T61" fmla="*/ 177 h 210"/>
                <a:gd name="T62" fmla="*/ 118 w 148"/>
                <a:gd name="T63" fmla="*/ 185 h 210"/>
                <a:gd name="T64" fmla="*/ 122 w 148"/>
                <a:gd name="T65" fmla="*/ 122 h 210"/>
                <a:gd name="T66" fmla="*/ 52 w 148"/>
                <a:gd name="T67"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210">
                  <a:moveTo>
                    <a:pt x="66" y="10"/>
                  </a:moveTo>
                  <a:cubicBezTo>
                    <a:pt x="67" y="13"/>
                    <a:pt x="67" y="16"/>
                    <a:pt x="68" y="19"/>
                  </a:cubicBezTo>
                  <a:cubicBezTo>
                    <a:pt x="71" y="30"/>
                    <a:pt x="71" y="53"/>
                    <a:pt x="70" y="74"/>
                  </a:cubicBezTo>
                  <a:cubicBezTo>
                    <a:pt x="70" y="76"/>
                    <a:pt x="68" y="80"/>
                    <a:pt x="65" y="81"/>
                  </a:cubicBezTo>
                  <a:cubicBezTo>
                    <a:pt x="56" y="88"/>
                    <a:pt x="43" y="91"/>
                    <a:pt x="30" y="94"/>
                  </a:cubicBezTo>
                  <a:cubicBezTo>
                    <a:pt x="26" y="98"/>
                    <a:pt x="27" y="101"/>
                    <a:pt x="33" y="103"/>
                  </a:cubicBezTo>
                  <a:cubicBezTo>
                    <a:pt x="45" y="104"/>
                    <a:pt x="56" y="104"/>
                    <a:pt x="64" y="103"/>
                  </a:cubicBezTo>
                  <a:cubicBezTo>
                    <a:pt x="65" y="106"/>
                    <a:pt x="65" y="109"/>
                    <a:pt x="63" y="113"/>
                  </a:cubicBezTo>
                  <a:cubicBezTo>
                    <a:pt x="61" y="117"/>
                    <a:pt x="60" y="122"/>
                    <a:pt x="57" y="125"/>
                  </a:cubicBezTo>
                  <a:cubicBezTo>
                    <a:pt x="55" y="127"/>
                    <a:pt x="50" y="131"/>
                    <a:pt x="47" y="134"/>
                  </a:cubicBezTo>
                  <a:cubicBezTo>
                    <a:pt x="44" y="136"/>
                    <a:pt x="40" y="135"/>
                    <a:pt x="37" y="136"/>
                  </a:cubicBezTo>
                  <a:cubicBezTo>
                    <a:pt x="34" y="137"/>
                    <a:pt x="34" y="138"/>
                    <a:pt x="35" y="142"/>
                  </a:cubicBezTo>
                  <a:cubicBezTo>
                    <a:pt x="32" y="147"/>
                    <a:pt x="22" y="152"/>
                    <a:pt x="11" y="155"/>
                  </a:cubicBezTo>
                  <a:cubicBezTo>
                    <a:pt x="6" y="166"/>
                    <a:pt x="5" y="177"/>
                    <a:pt x="1" y="187"/>
                  </a:cubicBezTo>
                  <a:cubicBezTo>
                    <a:pt x="0" y="199"/>
                    <a:pt x="3" y="205"/>
                    <a:pt x="12" y="204"/>
                  </a:cubicBezTo>
                  <a:cubicBezTo>
                    <a:pt x="19" y="201"/>
                    <a:pt x="20" y="195"/>
                    <a:pt x="18" y="188"/>
                  </a:cubicBezTo>
                  <a:cubicBezTo>
                    <a:pt x="16" y="179"/>
                    <a:pt x="13" y="171"/>
                    <a:pt x="17" y="159"/>
                  </a:cubicBezTo>
                  <a:cubicBezTo>
                    <a:pt x="17" y="157"/>
                    <a:pt x="23" y="157"/>
                    <a:pt x="27" y="157"/>
                  </a:cubicBezTo>
                  <a:cubicBezTo>
                    <a:pt x="33" y="154"/>
                    <a:pt x="40" y="150"/>
                    <a:pt x="45" y="149"/>
                  </a:cubicBezTo>
                  <a:cubicBezTo>
                    <a:pt x="47" y="151"/>
                    <a:pt x="48" y="152"/>
                    <a:pt x="50" y="154"/>
                  </a:cubicBezTo>
                  <a:cubicBezTo>
                    <a:pt x="56" y="156"/>
                    <a:pt x="61" y="152"/>
                    <a:pt x="65" y="145"/>
                  </a:cubicBezTo>
                  <a:cubicBezTo>
                    <a:pt x="71" y="134"/>
                    <a:pt x="84" y="125"/>
                    <a:pt x="88" y="126"/>
                  </a:cubicBezTo>
                  <a:cubicBezTo>
                    <a:pt x="87" y="129"/>
                    <a:pt x="81" y="140"/>
                    <a:pt x="77" y="147"/>
                  </a:cubicBezTo>
                  <a:cubicBezTo>
                    <a:pt x="74" y="152"/>
                    <a:pt x="70" y="151"/>
                    <a:pt x="69" y="153"/>
                  </a:cubicBezTo>
                  <a:cubicBezTo>
                    <a:pt x="64" y="158"/>
                    <a:pt x="60" y="164"/>
                    <a:pt x="61" y="167"/>
                  </a:cubicBezTo>
                  <a:cubicBezTo>
                    <a:pt x="63" y="169"/>
                    <a:pt x="65" y="170"/>
                    <a:pt x="68" y="170"/>
                  </a:cubicBezTo>
                  <a:cubicBezTo>
                    <a:pt x="68" y="173"/>
                    <a:pt x="64" y="177"/>
                    <a:pt x="60" y="182"/>
                  </a:cubicBezTo>
                  <a:cubicBezTo>
                    <a:pt x="57" y="187"/>
                    <a:pt x="55" y="192"/>
                    <a:pt x="61" y="195"/>
                  </a:cubicBezTo>
                  <a:cubicBezTo>
                    <a:pt x="64" y="196"/>
                    <a:pt x="69" y="194"/>
                    <a:pt x="73" y="190"/>
                  </a:cubicBezTo>
                  <a:cubicBezTo>
                    <a:pt x="73" y="195"/>
                    <a:pt x="73" y="199"/>
                    <a:pt x="74" y="204"/>
                  </a:cubicBezTo>
                  <a:cubicBezTo>
                    <a:pt x="75" y="203"/>
                    <a:pt x="77" y="201"/>
                    <a:pt x="78" y="200"/>
                  </a:cubicBezTo>
                  <a:cubicBezTo>
                    <a:pt x="80" y="201"/>
                    <a:pt x="83" y="203"/>
                    <a:pt x="85" y="198"/>
                  </a:cubicBezTo>
                  <a:cubicBezTo>
                    <a:pt x="85" y="193"/>
                    <a:pt x="87" y="184"/>
                    <a:pt x="90" y="182"/>
                  </a:cubicBezTo>
                  <a:cubicBezTo>
                    <a:pt x="98" y="191"/>
                    <a:pt x="107" y="200"/>
                    <a:pt x="115" y="205"/>
                  </a:cubicBezTo>
                  <a:cubicBezTo>
                    <a:pt x="120" y="208"/>
                    <a:pt x="124" y="210"/>
                    <a:pt x="127" y="208"/>
                  </a:cubicBezTo>
                  <a:cubicBezTo>
                    <a:pt x="131" y="206"/>
                    <a:pt x="132" y="198"/>
                    <a:pt x="133" y="192"/>
                  </a:cubicBezTo>
                  <a:cubicBezTo>
                    <a:pt x="131" y="169"/>
                    <a:pt x="131" y="143"/>
                    <a:pt x="138" y="108"/>
                  </a:cubicBezTo>
                  <a:cubicBezTo>
                    <a:pt x="138" y="104"/>
                    <a:pt x="148" y="79"/>
                    <a:pt x="129" y="80"/>
                  </a:cubicBezTo>
                  <a:cubicBezTo>
                    <a:pt x="112" y="89"/>
                    <a:pt x="93" y="104"/>
                    <a:pt x="75" y="113"/>
                  </a:cubicBezTo>
                  <a:cubicBezTo>
                    <a:pt x="75" y="109"/>
                    <a:pt x="84" y="92"/>
                    <a:pt x="94" y="79"/>
                  </a:cubicBezTo>
                  <a:cubicBezTo>
                    <a:pt x="108" y="70"/>
                    <a:pt x="111" y="72"/>
                    <a:pt x="113" y="70"/>
                  </a:cubicBezTo>
                  <a:cubicBezTo>
                    <a:pt x="122" y="64"/>
                    <a:pt x="118" y="57"/>
                    <a:pt x="112" y="52"/>
                  </a:cubicBezTo>
                  <a:cubicBezTo>
                    <a:pt x="108" y="50"/>
                    <a:pt x="102" y="51"/>
                    <a:pt x="99" y="54"/>
                  </a:cubicBezTo>
                  <a:cubicBezTo>
                    <a:pt x="99" y="59"/>
                    <a:pt x="97" y="62"/>
                    <a:pt x="93" y="65"/>
                  </a:cubicBezTo>
                  <a:cubicBezTo>
                    <a:pt x="88" y="67"/>
                    <a:pt x="89" y="65"/>
                    <a:pt x="88" y="64"/>
                  </a:cubicBezTo>
                  <a:cubicBezTo>
                    <a:pt x="100" y="30"/>
                    <a:pt x="95" y="18"/>
                    <a:pt x="86" y="12"/>
                  </a:cubicBezTo>
                  <a:cubicBezTo>
                    <a:pt x="79" y="8"/>
                    <a:pt x="71" y="0"/>
                    <a:pt x="66" y="10"/>
                  </a:cubicBezTo>
                  <a:close/>
                  <a:moveTo>
                    <a:pt x="52" y="140"/>
                  </a:moveTo>
                  <a:cubicBezTo>
                    <a:pt x="54" y="142"/>
                    <a:pt x="57" y="142"/>
                    <a:pt x="58" y="142"/>
                  </a:cubicBezTo>
                  <a:cubicBezTo>
                    <a:pt x="74" y="132"/>
                    <a:pt x="88" y="116"/>
                    <a:pt x="95" y="116"/>
                  </a:cubicBezTo>
                  <a:cubicBezTo>
                    <a:pt x="98" y="114"/>
                    <a:pt x="102" y="113"/>
                    <a:pt x="106" y="114"/>
                  </a:cubicBezTo>
                  <a:cubicBezTo>
                    <a:pt x="110" y="116"/>
                    <a:pt x="111" y="119"/>
                    <a:pt x="109" y="121"/>
                  </a:cubicBezTo>
                  <a:cubicBezTo>
                    <a:pt x="108" y="123"/>
                    <a:pt x="105" y="126"/>
                    <a:pt x="103" y="128"/>
                  </a:cubicBezTo>
                  <a:cubicBezTo>
                    <a:pt x="101" y="128"/>
                    <a:pt x="100" y="127"/>
                    <a:pt x="99" y="127"/>
                  </a:cubicBezTo>
                  <a:cubicBezTo>
                    <a:pt x="95" y="133"/>
                    <a:pt x="90" y="139"/>
                    <a:pt x="86" y="145"/>
                  </a:cubicBezTo>
                  <a:cubicBezTo>
                    <a:pt x="88" y="146"/>
                    <a:pt x="92" y="148"/>
                    <a:pt x="94" y="150"/>
                  </a:cubicBezTo>
                  <a:cubicBezTo>
                    <a:pt x="95" y="151"/>
                    <a:pt x="95" y="151"/>
                    <a:pt x="94" y="153"/>
                  </a:cubicBezTo>
                  <a:cubicBezTo>
                    <a:pt x="90" y="158"/>
                    <a:pt x="86" y="161"/>
                    <a:pt x="82" y="166"/>
                  </a:cubicBezTo>
                  <a:cubicBezTo>
                    <a:pt x="82" y="166"/>
                    <a:pt x="83" y="167"/>
                    <a:pt x="86" y="166"/>
                  </a:cubicBezTo>
                  <a:cubicBezTo>
                    <a:pt x="88" y="165"/>
                    <a:pt x="94" y="164"/>
                    <a:pt x="96" y="164"/>
                  </a:cubicBezTo>
                  <a:cubicBezTo>
                    <a:pt x="97" y="165"/>
                    <a:pt x="97" y="166"/>
                    <a:pt x="98" y="167"/>
                  </a:cubicBezTo>
                  <a:cubicBezTo>
                    <a:pt x="98" y="170"/>
                    <a:pt x="94" y="175"/>
                    <a:pt x="95" y="177"/>
                  </a:cubicBezTo>
                  <a:cubicBezTo>
                    <a:pt x="100" y="181"/>
                    <a:pt x="104" y="184"/>
                    <a:pt x="109" y="188"/>
                  </a:cubicBezTo>
                  <a:cubicBezTo>
                    <a:pt x="113" y="190"/>
                    <a:pt x="116" y="189"/>
                    <a:pt x="118" y="185"/>
                  </a:cubicBezTo>
                  <a:cubicBezTo>
                    <a:pt x="120" y="175"/>
                    <a:pt x="119" y="166"/>
                    <a:pt x="119" y="156"/>
                  </a:cubicBezTo>
                  <a:cubicBezTo>
                    <a:pt x="119" y="145"/>
                    <a:pt x="121" y="132"/>
                    <a:pt x="122" y="122"/>
                  </a:cubicBezTo>
                  <a:cubicBezTo>
                    <a:pt x="127" y="107"/>
                    <a:pt x="126" y="93"/>
                    <a:pt x="123" y="92"/>
                  </a:cubicBezTo>
                  <a:cubicBezTo>
                    <a:pt x="118" y="91"/>
                    <a:pt x="90" y="111"/>
                    <a:pt x="52" y="140"/>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6" name="iṧľíḍê"/>
            <p:cNvSpPr/>
            <p:nvPr/>
          </p:nvSpPr>
          <p:spPr bwMode="auto">
            <a:xfrm>
              <a:off x="6461012" y="2616446"/>
              <a:ext cx="483400" cy="1027789"/>
            </a:xfrm>
            <a:custGeom>
              <a:avLst/>
              <a:gdLst>
                <a:gd name="T0" fmla="*/ 39 w 103"/>
                <a:gd name="T1" fmla="*/ 78 h 218"/>
                <a:gd name="T2" fmla="*/ 26 w 103"/>
                <a:gd name="T3" fmla="*/ 88 h 218"/>
                <a:gd name="T4" fmla="*/ 22 w 103"/>
                <a:gd name="T5" fmla="*/ 81 h 218"/>
                <a:gd name="T6" fmla="*/ 14 w 103"/>
                <a:gd name="T7" fmla="*/ 76 h 218"/>
                <a:gd name="T8" fmla="*/ 22 w 103"/>
                <a:gd name="T9" fmla="*/ 97 h 218"/>
                <a:gd name="T10" fmla="*/ 2 w 103"/>
                <a:gd name="T11" fmla="*/ 81 h 218"/>
                <a:gd name="T12" fmla="*/ 14 w 103"/>
                <a:gd name="T13" fmla="*/ 70 h 218"/>
                <a:gd name="T14" fmla="*/ 16 w 103"/>
                <a:gd name="T15" fmla="*/ 54 h 218"/>
                <a:gd name="T16" fmla="*/ 26 w 103"/>
                <a:gd name="T17" fmla="*/ 50 h 218"/>
                <a:gd name="T18" fmla="*/ 32 w 103"/>
                <a:gd name="T19" fmla="*/ 62 h 218"/>
                <a:gd name="T20" fmla="*/ 61 w 103"/>
                <a:gd name="T21" fmla="*/ 9 h 218"/>
                <a:gd name="T22" fmla="*/ 74 w 103"/>
                <a:gd name="T23" fmla="*/ 9 h 218"/>
                <a:gd name="T24" fmla="*/ 63 w 103"/>
                <a:gd name="T25" fmla="*/ 40 h 218"/>
                <a:gd name="T26" fmla="*/ 92 w 103"/>
                <a:gd name="T27" fmla="*/ 28 h 218"/>
                <a:gd name="T28" fmla="*/ 70 w 103"/>
                <a:gd name="T29" fmla="*/ 86 h 218"/>
                <a:gd name="T30" fmla="*/ 77 w 103"/>
                <a:gd name="T31" fmla="*/ 90 h 218"/>
                <a:gd name="T32" fmla="*/ 75 w 103"/>
                <a:gd name="T33" fmla="*/ 98 h 218"/>
                <a:gd name="T34" fmla="*/ 61 w 103"/>
                <a:gd name="T35" fmla="*/ 123 h 218"/>
                <a:gd name="T36" fmla="*/ 96 w 103"/>
                <a:gd name="T37" fmla="*/ 112 h 218"/>
                <a:gd name="T38" fmla="*/ 62 w 103"/>
                <a:gd name="T39" fmla="*/ 150 h 218"/>
                <a:gd name="T40" fmla="*/ 54 w 103"/>
                <a:gd name="T41" fmla="*/ 191 h 218"/>
                <a:gd name="T42" fmla="*/ 71 w 103"/>
                <a:gd name="T43" fmla="*/ 170 h 218"/>
                <a:gd name="T44" fmla="*/ 70 w 103"/>
                <a:gd name="T45" fmla="*/ 151 h 218"/>
                <a:gd name="T46" fmla="*/ 98 w 103"/>
                <a:gd name="T47" fmla="*/ 146 h 218"/>
                <a:gd name="T48" fmla="*/ 89 w 103"/>
                <a:gd name="T49" fmla="*/ 166 h 218"/>
                <a:gd name="T50" fmla="*/ 99 w 103"/>
                <a:gd name="T51" fmla="*/ 175 h 218"/>
                <a:gd name="T52" fmla="*/ 89 w 103"/>
                <a:gd name="T53" fmla="*/ 198 h 218"/>
                <a:gd name="T54" fmla="*/ 77 w 103"/>
                <a:gd name="T55" fmla="*/ 183 h 218"/>
                <a:gd name="T56" fmla="*/ 43 w 103"/>
                <a:gd name="T57" fmla="*/ 217 h 218"/>
                <a:gd name="T58" fmla="*/ 37 w 103"/>
                <a:gd name="T59" fmla="*/ 209 h 218"/>
                <a:gd name="T60" fmla="*/ 59 w 103"/>
                <a:gd name="T61" fmla="*/ 139 h 218"/>
                <a:gd name="T62" fmla="*/ 79 w 103"/>
                <a:gd name="T63" fmla="*/ 123 h 218"/>
                <a:gd name="T64" fmla="*/ 59 w 103"/>
                <a:gd name="T65" fmla="*/ 128 h 218"/>
                <a:gd name="T66" fmla="*/ 12 w 103"/>
                <a:gd name="T67" fmla="*/ 208 h 218"/>
                <a:gd name="T68" fmla="*/ 0 w 103"/>
                <a:gd name="T69" fmla="*/ 207 h 218"/>
                <a:gd name="T70" fmla="*/ 40 w 103"/>
                <a:gd name="T71" fmla="*/ 139 h 218"/>
                <a:gd name="T72" fmla="*/ 56 w 103"/>
                <a:gd name="T73" fmla="*/ 103 h 218"/>
                <a:gd name="T74" fmla="*/ 34 w 103"/>
                <a:gd name="T75" fmla="*/ 118 h 218"/>
                <a:gd name="T76" fmla="*/ 44 w 103"/>
                <a:gd name="T77" fmla="*/ 79 h 218"/>
                <a:gd name="T78" fmla="*/ 80 w 103"/>
                <a:gd name="T79" fmla="*/ 160 h 218"/>
                <a:gd name="T80" fmla="*/ 87 w 103"/>
                <a:gd name="T81" fmla="*/ 158 h 218"/>
                <a:gd name="T82" fmla="*/ 84 w 103"/>
                <a:gd name="T83" fmla="*/ 164 h 218"/>
                <a:gd name="T84" fmla="*/ 80 w 103"/>
                <a:gd name="T85" fmla="*/ 160 h 218"/>
                <a:gd name="T86" fmla="*/ 14 w 103"/>
                <a:gd name="T87" fmla="*/ 188 h 218"/>
                <a:gd name="T88" fmla="*/ 15 w 103"/>
                <a:gd name="T89" fmla="*/ 173 h 218"/>
                <a:gd name="T90" fmla="*/ 46 w 103"/>
                <a:gd name="T91" fmla="*/ 90 h 218"/>
                <a:gd name="T92" fmla="*/ 62 w 103"/>
                <a:gd name="T93" fmla="*/ 95 h 218"/>
                <a:gd name="T94" fmla="*/ 41 w 103"/>
                <a:gd name="T95" fmla="*/ 108 h 218"/>
                <a:gd name="T96" fmla="*/ 46 w 103"/>
                <a:gd name="T97" fmla="*/ 90 h 218"/>
                <a:gd name="T98" fmla="*/ 45 w 103"/>
                <a:gd name="T99" fmla="*/ 61 h 218"/>
                <a:gd name="T100" fmla="*/ 37 w 103"/>
                <a:gd name="T101" fmla="*/ 73 h 218"/>
                <a:gd name="T102" fmla="*/ 28 w 103"/>
                <a:gd name="T103" fmla="*/ 82 h 218"/>
                <a:gd name="T104" fmla="*/ 31 w 103"/>
                <a:gd name="T105" fmla="*/ 67 h 218"/>
                <a:gd name="T106" fmla="*/ 75 w 103"/>
                <a:gd name="T107" fmla="*/ 44 h 218"/>
                <a:gd name="T108" fmla="*/ 53 w 103"/>
                <a:gd name="T109" fmla="*/ 83 h 218"/>
                <a:gd name="T110" fmla="*/ 56 w 103"/>
                <a:gd name="T111" fmla="*/ 5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218">
                  <a:moveTo>
                    <a:pt x="42" y="73"/>
                  </a:moveTo>
                  <a:cubicBezTo>
                    <a:pt x="41" y="74"/>
                    <a:pt x="39" y="76"/>
                    <a:pt x="39" y="78"/>
                  </a:cubicBezTo>
                  <a:cubicBezTo>
                    <a:pt x="37" y="81"/>
                    <a:pt x="36" y="85"/>
                    <a:pt x="34" y="89"/>
                  </a:cubicBezTo>
                  <a:cubicBezTo>
                    <a:pt x="31" y="94"/>
                    <a:pt x="27" y="91"/>
                    <a:pt x="26" y="88"/>
                  </a:cubicBezTo>
                  <a:cubicBezTo>
                    <a:pt x="26" y="86"/>
                    <a:pt x="25" y="84"/>
                    <a:pt x="24" y="82"/>
                  </a:cubicBezTo>
                  <a:cubicBezTo>
                    <a:pt x="23" y="82"/>
                    <a:pt x="23" y="82"/>
                    <a:pt x="22" y="81"/>
                  </a:cubicBezTo>
                  <a:cubicBezTo>
                    <a:pt x="21" y="80"/>
                    <a:pt x="19" y="77"/>
                    <a:pt x="18" y="76"/>
                  </a:cubicBezTo>
                  <a:cubicBezTo>
                    <a:pt x="17" y="75"/>
                    <a:pt x="16" y="75"/>
                    <a:pt x="14" y="76"/>
                  </a:cubicBezTo>
                  <a:cubicBezTo>
                    <a:pt x="11" y="76"/>
                    <a:pt x="9" y="77"/>
                    <a:pt x="11" y="80"/>
                  </a:cubicBezTo>
                  <a:cubicBezTo>
                    <a:pt x="13" y="86"/>
                    <a:pt x="21" y="90"/>
                    <a:pt x="22" y="97"/>
                  </a:cubicBezTo>
                  <a:cubicBezTo>
                    <a:pt x="24" y="106"/>
                    <a:pt x="14" y="112"/>
                    <a:pt x="7" y="105"/>
                  </a:cubicBezTo>
                  <a:cubicBezTo>
                    <a:pt x="3" y="100"/>
                    <a:pt x="3" y="89"/>
                    <a:pt x="2" y="81"/>
                  </a:cubicBezTo>
                  <a:cubicBezTo>
                    <a:pt x="2" y="77"/>
                    <a:pt x="3" y="73"/>
                    <a:pt x="9" y="72"/>
                  </a:cubicBezTo>
                  <a:cubicBezTo>
                    <a:pt x="11" y="71"/>
                    <a:pt x="12" y="71"/>
                    <a:pt x="14" y="70"/>
                  </a:cubicBezTo>
                  <a:cubicBezTo>
                    <a:pt x="19" y="66"/>
                    <a:pt x="18" y="66"/>
                    <a:pt x="19" y="65"/>
                  </a:cubicBezTo>
                  <a:cubicBezTo>
                    <a:pt x="19" y="62"/>
                    <a:pt x="17" y="56"/>
                    <a:pt x="16" y="54"/>
                  </a:cubicBezTo>
                  <a:cubicBezTo>
                    <a:pt x="15" y="51"/>
                    <a:pt x="19" y="47"/>
                    <a:pt x="20" y="46"/>
                  </a:cubicBezTo>
                  <a:cubicBezTo>
                    <a:pt x="21" y="46"/>
                    <a:pt x="24" y="49"/>
                    <a:pt x="26" y="50"/>
                  </a:cubicBezTo>
                  <a:cubicBezTo>
                    <a:pt x="28" y="53"/>
                    <a:pt x="30" y="55"/>
                    <a:pt x="30" y="62"/>
                  </a:cubicBezTo>
                  <a:cubicBezTo>
                    <a:pt x="31" y="62"/>
                    <a:pt x="32" y="62"/>
                    <a:pt x="32" y="62"/>
                  </a:cubicBezTo>
                  <a:cubicBezTo>
                    <a:pt x="39" y="60"/>
                    <a:pt x="45" y="56"/>
                    <a:pt x="50" y="51"/>
                  </a:cubicBezTo>
                  <a:cubicBezTo>
                    <a:pt x="55" y="38"/>
                    <a:pt x="60" y="22"/>
                    <a:pt x="61" y="9"/>
                  </a:cubicBezTo>
                  <a:cubicBezTo>
                    <a:pt x="61" y="3"/>
                    <a:pt x="64" y="0"/>
                    <a:pt x="68" y="4"/>
                  </a:cubicBezTo>
                  <a:cubicBezTo>
                    <a:pt x="70" y="5"/>
                    <a:pt x="72" y="7"/>
                    <a:pt x="74" y="9"/>
                  </a:cubicBezTo>
                  <a:cubicBezTo>
                    <a:pt x="75" y="11"/>
                    <a:pt x="76" y="12"/>
                    <a:pt x="74" y="19"/>
                  </a:cubicBezTo>
                  <a:cubicBezTo>
                    <a:pt x="70" y="26"/>
                    <a:pt x="66" y="33"/>
                    <a:pt x="63" y="40"/>
                  </a:cubicBezTo>
                  <a:cubicBezTo>
                    <a:pt x="62" y="42"/>
                    <a:pt x="62" y="43"/>
                    <a:pt x="66" y="41"/>
                  </a:cubicBezTo>
                  <a:cubicBezTo>
                    <a:pt x="75" y="33"/>
                    <a:pt x="84" y="28"/>
                    <a:pt x="92" y="28"/>
                  </a:cubicBezTo>
                  <a:cubicBezTo>
                    <a:pt x="97" y="27"/>
                    <a:pt x="99" y="30"/>
                    <a:pt x="99" y="34"/>
                  </a:cubicBezTo>
                  <a:cubicBezTo>
                    <a:pt x="94" y="51"/>
                    <a:pt x="83" y="68"/>
                    <a:pt x="70" y="86"/>
                  </a:cubicBezTo>
                  <a:cubicBezTo>
                    <a:pt x="68" y="88"/>
                    <a:pt x="70" y="90"/>
                    <a:pt x="72" y="91"/>
                  </a:cubicBezTo>
                  <a:cubicBezTo>
                    <a:pt x="73" y="92"/>
                    <a:pt x="76" y="91"/>
                    <a:pt x="77" y="90"/>
                  </a:cubicBezTo>
                  <a:cubicBezTo>
                    <a:pt x="78" y="90"/>
                    <a:pt x="77" y="92"/>
                    <a:pt x="77" y="93"/>
                  </a:cubicBezTo>
                  <a:cubicBezTo>
                    <a:pt x="77" y="95"/>
                    <a:pt x="76" y="96"/>
                    <a:pt x="75" y="98"/>
                  </a:cubicBezTo>
                  <a:cubicBezTo>
                    <a:pt x="69" y="105"/>
                    <a:pt x="60" y="114"/>
                    <a:pt x="59" y="121"/>
                  </a:cubicBezTo>
                  <a:cubicBezTo>
                    <a:pt x="58" y="125"/>
                    <a:pt x="59" y="124"/>
                    <a:pt x="61" y="123"/>
                  </a:cubicBezTo>
                  <a:cubicBezTo>
                    <a:pt x="65" y="121"/>
                    <a:pt x="68" y="119"/>
                    <a:pt x="71" y="116"/>
                  </a:cubicBezTo>
                  <a:cubicBezTo>
                    <a:pt x="81" y="109"/>
                    <a:pt x="91" y="106"/>
                    <a:pt x="96" y="112"/>
                  </a:cubicBezTo>
                  <a:cubicBezTo>
                    <a:pt x="98" y="114"/>
                    <a:pt x="92" y="132"/>
                    <a:pt x="87" y="140"/>
                  </a:cubicBezTo>
                  <a:cubicBezTo>
                    <a:pt x="78" y="144"/>
                    <a:pt x="68" y="146"/>
                    <a:pt x="62" y="150"/>
                  </a:cubicBezTo>
                  <a:cubicBezTo>
                    <a:pt x="56" y="166"/>
                    <a:pt x="53" y="177"/>
                    <a:pt x="51" y="189"/>
                  </a:cubicBezTo>
                  <a:cubicBezTo>
                    <a:pt x="51" y="192"/>
                    <a:pt x="53" y="192"/>
                    <a:pt x="54" y="191"/>
                  </a:cubicBezTo>
                  <a:cubicBezTo>
                    <a:pt x="61" y="186"/>
                    <a:pt x="65" y="182"/>
                    <a:pt x="69" y="177"/>
                  </a:cubicBezTo>
                  <a:cubicBezTo>
                    <a:pt x="71" y="175"/>
                    <a:pt x="72" y="174"/>
                    <a:pt x="71" y="170"/>
                  </a:cubicBezTo>
                  <a:cubicBezTo>
                    <a:pt x="69" y="168"/>
                    <a:pt x="67" y="163"/>
                    <a:pt x="66" y="160"/>
                  </a:cubicBezTo>
                  <a:cubicBezTo>
                    <a:pt x="66" y="155"/>
                    <a:pt x="68" y="152"/>
                    <a:pt x="70" y="151"/>
                  </a:cubicBezTo>
                  <a:cubicBezTo>
                    <a:pt x="77" y="148"/>
                    <a:pt x="85" y="144"/>
                    <a:pt x="91" y="142"/>
                  </a:cubicBezTo>
                  <a:cubicBezTo>
                    <a:pt x="94" y="142"/>
                    <a:pt x="97" y="142"/>
                    <a:pt x="98" y="146"/>
                  </a:cubicBezTo>
                  <a:cubicBezTo>
                    <a:pt x="99" y="151"/>
                    <a:pt x="96" y="157"/>
                    <a:pt x="94" y="161"/>
                  </a:cubicBezTo>
                  <a:cubicBezTo>
                    <a:pt x="93" y="163"/>
                    <a:pt x="91" y="165"/>
                    <a:pt x="89" y="166"/>
                  </a:cubicBezTo>
                  <a:cubicBezTo>
                    <a:pt x="88" y="168"/>
                    <a:pt x="87" y="169"/>
                    <a:pt x="90" y="171"/>
                  </a:cubicBezTo>
                  <a:cubicBezTo>
                    <a:pt x="93" y="173"/>
                    <a:pt x="96" y="174"/>
                    <a:pt x="99" y="175"/>
                  </a:cubicBezTo>
                  <a:cubicBezTo>
                    <a:pt x="102" y="177"/>
                    <a:pt x="103" y="180"/>
                    <a:pt x="102" y="184"/>
                  </a:cubicBezTo>
                  <a:cubicBezTo>
                    <a:pt x="98" y="191"/>
                    <a:pt x="94" y="195"/>
                    <a:pt x="89" y="198"/>
                  </a:cubicBezTo>
                  <a:cubicBezTo>
                    <a:pt x="87" y="198"/>
                    <a:pt x="85" y="197"/>
                    <a:pt x="83" y="197"/>
                  </a:cubicBezTo>
                  <a:cubicBezTo>
                    <a:pt x="81" y="192"/>
                    <a:pt x="79" y="187"/>
                    <a:pt x="77" y="183"/>
                  </a:cubicBezTo>
                  <a:cubicBezTo>
                    <a:pt x="76" y="181"/>
                    <a:pt x="75" y="181"/>
                    <a:pt x="72" y="183"/>
                  </a:cubicBezTo>
                  <a:cubicBezTo>
                    <a:pt x="64" y="197"/>
                    <a:pt x="53" y="209"/>
                    <a:pt x="43" y="217"/>
                  </a:cubicBezTo>
                  <a:cubicBezTo>
                    <a:pt x="41" y="218"/>
                    <a:pt x="40" y="217"/>
                    <a:pt x="38" y="215"/>
                  </a:cubicBezTo>
                  <a:cubicBezTo>
                    <a:pt x="37" y="213"/>
                    <a:pt x="37" y="212"/>
                    <a:pt x="37" y="209"/>
                  </a:cubicBezTo>
                  <a:cubicBezTo>
                    <a:pt x="41" y="188"/>
                    <a:pt x="47" y="166"/>
                    <a:pt x="53" y="145"/>
                  </a:cubicBezTo>
                  <a:cubicBezTo>
                    <a:pt x="54" y="141"/>
                    <a:pt x="55" y="138"/>
                    <a:pt x="59" y="139"/>
                  </a:cubicBezTo>
                  <a:cubicBezTo>
                    <a:pt x="61" y="139"/>
                    <a:pt x="64" y="140"/>
                    <a:pt x="66" y="140"/>
                  </a:cubicBezTo>
                  <a:cubicBezTo>
                    <a:pt x="72" y="135"/>
                    <a:pt x="76" y="129"/>
                    <a:pt x="79" y="123"/>
                  </a:cubicBezTo>
                  <a:cubicBezTo>
                    <a:pt x="81" y="118"/>
                    <a:pt x="79" y="118"/>
                    <a:pt x="76" y="119"/>
                  </a:cubicBezTo>
                  <a:cubicBezTo>
                    <a:pt x="71" y="119"/>
                    <a:pt x="66" y="123"/>
                    <a:pt x="59" y="128"/>
                  </a:cubicBezTo>
                  <a:cubicBezTo>
                    <a:pt x="49" y="139"/>
                    <a:pt x="37" y="157"/>
                    <a:pt x="27" y="180"/>
                  </a:cubicBezTo>
                  <a:cubicBezTo>
                    <a:pt x="23" y="188"/>
                    <a:pt x="19" y="198"/>
                    <a:pt x="12" y="208"/>
                  </a:cubicBezTo>
                  <a:cubicBezTo>
                    <a:pt x="11" y="209"/>
                    <a:pt x="10" y="211"/>
                    <a:pt x="8" y="212"/>
                  </a:cubicBezTo>
                  <a:cubicBezTo>
                    <a:pt x="3" y="214"/>
                    <a:pt x="0" y="212"/>
                    <a:pt x="0" y="207"/>
                  </a:cubicBezTo>
                  <a:cubicBezTo>
                    <a:pt x="0" y="195"/>
                    <a:pt x="7" y="181"/>
                    <a:pt x="13" y="169"/>
                  </a:cubicBezTo>
                  <a:cubicBezTo>
                    <a:pt x="21" y="154"/>
                    <a:pt x="30" y="145"/>
                    <a:pt x="40" y="139"/>
                  </a:cubicBezTo>
                  <a:cubicBezTo>
                    <a:pt x="47" y="130"/>
                    <a:pt x="54" y="119"/>
                    <a:pt x="59" y="107"/>
                  </a:cubicBezTo>
                  <a:cubicBezTo>
                    <a:pt x="62" y="100"/>
                    <a:pt x="61" y="98"/>
                    <a:pt x="56" y="103"/>
                  </a:cubicBezTo>
                  <a:cubicBezTo>
                    <a:pt x="50" y="108"/>
                    <a:pt x="46" y="113"/>
                    <a:pt x="41" y="116"/>
                  </a:cubicBezTo>
                  <a:cubicBezTo>
                    <a:pt x="38" y="118"/>
                    <a:pt x="36" y="118"/>
                    <a:pt x="34" y="118"/>
                  </a:cubicBezTo>
                  <a:cubicBezTo>
                    <a:pt x="31" y="116"/>
                    <a:pt x="30" y="112"/>
                    <a:pt x="30" y="109"/>
                  </a:cubicBezTo>
                  <a:cubicBezTo>
                    <a:pt x="31" y="102"/>
                    <a:pt x="39" y="92"/>
                    <a:pt x="44" y="79"/>
                  </a:cubicBezTo>
                  <a:cubicBezTo>
                    <a:pt x="44" y="77"/>
                    <a:pt x="44" y="75"/>
                    <a:pt x="42" y="73"/>
                  </a:cubicBezTo>
                  <a:close/>
                  <a:moveTo>
                    <a:pt x="80" y="160"/>
                  </a:moveTo>
                  <a:cubicBezTo>
                    <a:pt x="83" y="158"/>
                    <a:pt x="83" y="158"/>
                    <a:pt x="83" y="158"/>
                  </a:cubicBezTo>
                  <a:cubicBezTo>
                    <a:pt x="87" y="158"/>
                    <a:pt x="87" y="158"/>
                    <a:pt x="87" y="158"/>
                  </a:cubicBezTo>
                  <a:cubicBezTo>
                    <a:pt x="86" y="161"/>
                    <a:pt x="86" y="161"/>
                    <a:pt x="86" y="161"/>
                  </a:cubicBezTo>
                  <a:cubicBezTo>
                    <a:pt x="84" y="164"/>
                    <a:pt x="84" y="164"/>
                    <a:pt x="84" y="164"/>
                  </a:cubicBezTo>
                  <a:cubicBezTo>
                    <a:pt x="81" y="165"/>
                    <a:pt x="81" y="165"/>
                    <a:pt x="81" y="165"/>
                  </a:cubicBezTo>
                  <a:cubicBezTo>
                    <a:pt x="80" y="160"/>
                    <a:pt x="80" y="160"/>
                    <a:pt x="80" y="160"/>
                  </a:cubicBezTo>
                  <a:close/>
                  <a:moveTo>
                    <a:pt x="8" y="193"/>
                  </a:moveTo>
                  <a:cubicBezTo>
                    <a:pt x="10" y="192"/>
                    <a:pt x="12" y="191"/>
                    <a:pt x="14" y="188"/>
                  </a:cubicBezTo>
                  <a:cubicBezTo>
                    <a:pt x="20" y="178"/>
                    <a:pt x="27" y="163"/>
                    <a:pt x="25" y="161"/>
                  </a:cubicBezTo>
                  <a:cubicBezTo>
                    <a:pt x="21" y="163"/>
                    <a:pt x="18" y="168"/>
                    <a:pt x="15" y="173"/>
                  </a:cubicBezTo>
                  <a:cubicBezTo>
                    <a:pt x="13" y="178"/>
                    <a:pt x="9" y="186"/>
                    <a:pt x="8" y="193"/>
                  </a:cubicBezTo>
                  <a:close/>
                  <a:moveTo>
                    <a:pt x="46" y="90"/>
                  </a:moveTo>
                  <a:cubicBezTo>
                    <a:pt x="55" y="92"/>
                    <a:pt x="60" y="93"/>
                    <a:pt x="61" y="92"/>
                  </a:cubicBezTo>
                  <a:cubicBezTo>
                    <a:pt x="61" y="93"/>
                    <a:pt x="61" y="94"/>
                    <a:pt x="62" y="95"/>
                  </a:cubicBezTo>
                  <a:cubicBezTo>
                    <a:pt x="56" y="99"/>
                    <a:pt x="49" y="103"/>
                    <a:pt x="43" y="107"/>
                  </a:cubicBezTo>
                  <a:cubicBezTo>
                    <a:pt x="43" y="107"/>
                    <a:pt x="42" y="108"/>
                    <a:pt x="41" y="108"/>
                  </a:cubicBezTo>
                  <a:cubicBezTo>
                    <a:pt x="41" y="108"/>
                    <a:pt x="40" y="108"/>
                    <a:pt x="40" y="108"/>
                  </a:cubicBezTo>
                  <a:cubicBezTo>
                    <a:pt x="41" y="103"/>
                    <a:pt x="44" y="96"/>
                    <a:pt x="46" y="90"/>
                  </a:cubicBezTo>
                  <a:close/>
                  <a:moveTo>
                    <a:pt x="31" y="67"/>
                  </a:moveTo>
                  <a:cubicBezTo>
                    <a:pt x="37" y="63"/>
                    <a:pt x="41" y="61"/>
                    <a:pt x="45" y="61"/>
                  </a:cubicBezTo>
                  <a:cubicBezTo>
                    <a:pt x="47" y="61"/>
                    <a:pt x="48" y="62"/>
                    <a:pt x="47" y="64"/>
                  </a:cubicBezTo>
                  <a:cubicBezTo>
                    <a:pt x="45" y="68"/>
                    <a:pt x="41" y="71"/>
                    <a:pt x="37" y="73"/>
                  </a:cubicBezTo>
                  <a:cubicBezTo>
                    <a:pt x="35" y="75"/>
                    <a:pt x="33" y="80"/>
                    <a:pt x="29" y="84"/>
                  </a:cubicBezTo>
                  <a:cubicBezTo>
                    <a:pt x="28" y="83"/>
                    <a:pt x="28" y="83"/>
                    <a:pt x="28" y="82"/>
                  </a:cubicBezTo>
                  <a:cubicBezTo>
                    <a:pt x="28" y="81"/>
                    <a:pt x="28" y="81"/>
                    <a:pt x="28" y="80"/>
                  </a:cubicBezTo>
                  <a:cubicBezTo>
                    <a:pt x="29" y="76"/>
                    <a:pt x="30" y="71"/>
                    <a:pt x="31" y="67"/>
                  </a:cubicBezTo>
                  <a:close/>
                  <a:moveTo>
                    <a:pt x="56" y="54"/>
                  </a:moveTo>
                  <a:cubicBezTo>
                    <a:pt x="62" y="50"/>
                    <a:pt x="68" y="46"/>
                    <a:pt x="75" y="44"/>
                  </a:cubicBezTo>
                  <a:cubicBezTo>
                    <a:pt x="77" y="43"/>
                    <a:pt x="79" y="44"/>
                    <a:pt x="78" y="46"/>
                  </a:cubicBezTo>
                  <a:cubicBezTo>
                    <a:pt x="69" y="66"/>
                    <a:pt x="61" y="77"/>
                    <a:pt x="53" y="83"/>
                  </a:cubicBezTo>
                  <a:cubicBezTo>
                    <a:pt x="51" y="84"/>
                    <a:pt x="50" y="83"/>
                    <a:pt x="50" y="81"/>
                  </a:cubicBezTo>
                  <a:cubicBezTo>
                    <a:pt x="51" y="73"/>
                    <a:pt x="55" y="63"/>
                    <a:pt x="56" y="5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7" name="iṥḷide"/>
            <p:cNvSpPr/>
            <p:nvPr/>
          </p:nvSpPr>
          <p:spPr bwMode="auto">
            <a:xfrm>
              <a:off x="7344233" y="2688730"/>
              <a:ext cx="704770" cy="894514"/>
            </a:xfrm>
            <a:custGeom>
              <a:avLst/>
              <a:gdLst>
                <a:gd name="T0" fmla="*/ 77 w 150"/>
                <a:gd name="T1" fmla="*/ 91 h 190"/>
                <a:gd name="T2" fmla="*/ 107 w 150"/>
                <a:gd name="T3" fmla="*/ 81 h 190"/>
                <a:gd name="T4" fmla="*/ 101 w 150"/>
                <a:gd name="T5" fmla="*/ 100 h 190"/>
                <a:gd name="T6" fmla="*/ 95 w 150"/>
                <a:gd name="T7" fmla="*/ 119 h 190"/>
                <a:gd name="T8" fmla="*/ 95 w 150"/>
                <a:gd name="T9" fmla="*/ 134 h 190"/>
                <a:gd name="T10" fmla="*/ 111 w 150"/>
                <a:gd name="T11" fmla="*/ 138 h 190"/>
                <a:gd name="T12" fmla="*/ 98 w 150"/>
                <a:gd name="T13" fmla="*/ 148 h 190"/>
                <a:gd name="T14" fmla="*/ 89 w 150"/>
                <a:gd name="T15" fmla="*/ 185 h 190"/>
                <a:gd name="T16" fmla="*/ 62 w 150"/>
                <a:gd name="T17" fmla="*/ 173 h 190"/>
                <a:gd name="T18" fmla="*/ 75 w 150"/>
                <a:gd name="T19" fmla="*/ 178 h 190"/>
                <a:gd name="T20" fmla="*/ 79 w 150"/>
                <a:gd name="T21" fmla="*/ 157 h 190"/>
                <a:gd name="T22" fmla="*/ 65 w 150"/>
                <a:gd name="T23" fmla="*/ 154 h 190"/>
                <a:gd name="T24" fmla="*/ 55 w 150"/>
                <a:gd name="T25" fmla="*/ 176 h 190"/>
                <a:gd name="T26" fmla="*/ 33 w 150"/>
                <a:gd name="T27" fmla="*/ 160 h 190"/>
                <a:gd name="T28" fmla="*/ 40 w 150"/>
                <a:gd name="T29" fmla="*/ 163 h 190"/>
                <a:gd name="T30" fmla="*/ 50 w 150"/>
                <a:gd name="T31" fmla="*/ 161 h 190"/>
                <a:gd name="T32" fmla="*/ 75 w 150"/>
                <a:gd name="T33" fmla="*/ 141 h 190"/>
                <a:gd name="T34" fmla="*/ 65 w 150"/>
                <a:gd name="T35" fmla="*/ 132 h 190"/>
                <a:gd name="T36" fmla="*/ 76 w 150"/>
                <a:gd name="T37" fmla="*/ 121 h 190"/>
                <a:gd name="T38" fmla="*/ 55 w 150"/>
                <a:gd name="T39" fmla="*/ 120 h 190"/>
                <a:gd name="T40" fmla="*/ 59 w 150"/>
                <a:gd name="T41" fmla="*/ 95 h 190"/>
                <a:gd name="T42" fmla="*/ 30 w 150"/>
                <a:gd name="T43" fmla="*/ 102 h 190"/>
                <a:gd name="T44" fmla="*/ 14 w 150"/>
                <a:gd name="T45" fmla="*/ 107 h 190"/>
                <a:gd name="T46" fmla="*/ 5 w 150"/>
                <a:gd name="T47" fmla="*/ 91 h 190"/>
                <a:gd name="T48" fmla="*/ 64 w 150"/>
                <a:gd name="T49" fmla="*/ 75 h 190"/>
                <a:gd name="T50" fmla="*/ 58 w 150"/>
                <a:gd name="T51" fmla="*/ 60 h 190"/>
                <a:gd name="T52" fmla="*/ 61 w 150"/>
                <a:gd name="T53" fmla="*/ 48 h 190"/>
                <a:gd name="T54" fmla="*/ 56 w 150"/>
                <a:gd name="T55" fmla="*/ 24 h 190"/>
                <a:gd name="T56" fmla="*/ 68 w 150"/>
                <a:gd name="T57" fmla="*/ 37 h 190"/>
                <a:gd name="T58" fmla="*/ 73 w 150"/>
                <a:gd name="T59" fmla="*/ 58 h 190"/>
                <a:gd name="T60" fmla="*/ 98 w 150"/>
                <a:gd name="T61" fmla="*/ 8 h 190"/>
                <a:gd name="T62" fmla="*/ 109 w 150"/>
                <a:gd name="T63" fmla="*/ 17 h 190"/>
                <a:gd name="T64" fmla="*/ 106 w 150"/>
                <a:gd name="T65" fmla="*/ 43 h 190"/>
                <a:gd name="T66" fmla="*/ 123 w 150"/>
                <a:gd name="T67" fmla="*/ 33 h 190"/>
                <a:gd name="T68" fmla="*/ 91 w 150"/>
                <a:gd name="T69" fmla="*/ 60 h 190"/>
                <a:gd name="T70" fmla="*/ 146 w 150"/>
                <a:gd name="T71" fmla="*/ 53 h 190"/>
                <a:gd name="T72" fmla="*/ 74 w 150"/>
                <a:gd name="T73" fmla="*/ 82 h 190"/>
                <a:gd name="T74" fmla="*/ 77 w 150"/>
                <a:gd name="T75" fmla="*/ 58 h 190"/>
                <a:gd name="T76" fmla="*/ 91 w 150"/>
                <a:gd name="T77" fmla="*/ 33 h 190"/>
                <a:gd name="T78" fmla="*/ 89 w 150"/>
                <a:gd name="T79" fmla="*/ 62 h 190"/>
                <a:gd name="T80" fmla="*/ 77 w 150"/>
                <a:gd name="T81" fmla="*/ 58 h 190"/>
                <a:gd name="T82" fmla="*/ 79 w 150"/>
                <a:gd name="T83" fmla="*/ 66 h 190"/>
                <a:gd name="T84" fmla="*/ 79 w 150"/>
                <a:gd name="T85" fmla="*/ 74 h 190"/>
                <a:gd name="T86" fmla="*/ 80 w 150"/>
                <a:gd name="T87" fmla="*/ 101 h 190"/>
                <a:gd name="T88" fmla="*/ 99 w 150"/>
                <a:gd name="T89" fmla="*/ 86 h 190"/>
                <a:gd name="T90" fmla="*/ 80 w 150"/>
                <a:gd name="T91" fmla="*/ 10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0" h="190">
                  <a:moveTo>
                    <a:pt x="71" y="100"/>
                  </a:moveTo>
                  <a:cubicBezTo>
                    <a:pt x="72" y="101"/>
                    <a:pt x="73" y="101"/>
                    <a:pt x="74" y="98"/>
                  </a:cubicBezTo>
                  <a:cubicBezTo>
                    <a:pt x="75" y="96"/>
                    <a:pt x="76" y="93"/>
                    <a:pt x="77" y="91"/>
                  </a:cubicBezTo>
                  <a:cubicBezTo>
                    <a:pt x="78" y="90"/>
                    <a:pt x="78" y="89"/>
                    <a:pt x="80" y="88"/>
                  </a:cubicBezTo>
                  <a:cubicBezTo>
                    <a:pt x="84" y="84"/>
                    <a:pt x="93" y="79"/>
                    <a:pt x="101" y="76"/>
                  </a:cubicBezTo>
                  <a:cubicBezTo>
                    <a:pt x="106" y="76"/>
                    <a:pt x="108" y="78"/>
                    <a:pt x="107" y="81"/>
                  </a:cubicBezTo>
                  <a:cubicBezTo>
                    <a:pt x="107" y="84"/>
                    <a:pt x="106" y="86"/>
                    <a:pt x="104" y="89"/>
                  </a:cubicBezTo>
                  <a:cubicBezTo>
                    <a:pt x="103" y="91"/>
                    <a:pt x="101" y="95"/>
                    <a:pt x="100" y="97"/>
                  </a:cubicBezTo>
                  <a:cubicBezTo>
                    <a:pt x="100" y="99"/>
                    <a:pt x="101" y="99"/>
                    <a:pt x="101" y="100"/>
                  </a:cubicBezTo>
                  <a:cubicBezTo>
                    <a:pt x="103" y="104"/>
                    <a:pt x="104" y="107"/>
                    <a:pt x="106" y="110"/>
                  </a:cubicBezTo>
                  <a:cubicBezTo>
                    <a:pt x="101" y="112"/>
                    <a:pt x="97" y="113"/>
                    <a:pt x="92" y="115"/>
                  </a:cubicBezTo>
                  <a:cubicBezTo>
                    <a:pt x="93" y="116"/>
                    <a:pt x="94" y="118"/>
                    <a:pt x="95" y="119"/>
                  </a:cubicBezTo>
                  <a:cubicBezTo>
                    <a:pt x="97" y="120"/>
                    <a:pt x="100" y="121"/>
                    <a:pt x="102" y="122"/>
                  </a:cubicBezTo>
                  <a:cubicBezTo>
                    <a:pt x="105" y="124"/>
                    <a:pt x="105" y="126"/>
                    <a:pt x="104" y="128"/>
                  </a:cubicBezTo>
                  <a:cubicBezTo>
                    <a:pt x="101" y="130"/>
                    <a:pt x="98" y="132"/>
                    <a:pt x="95" y="134"/>
                  </a:cubicBezTo>
                  <a:cubicBezTo>
                    <a:pt x="94" y="136"/>
                    <a:pt x="94" y="137"/>
                    <a:pt x="94" y="138"/>
                  </a:cubicBezTo>
                  <a:cubicBezTo>
                    <a:pt x="98" y="136"/>
                    <a:pt x="102" y="135"/>
                    <a:pt x="107" y="133"/>
                  </a:cubicBezTo>
                  <a:cubicBezTo>
                    <a:pt x="108" y="134"/>
                    <a:pt x="109" y="136"/>
                    <a:pt x="111" y="138"/>
                  </a:cubicBezTo>
                  <a:cubicBezTo>
                    <a:pt x="109" y="139"/>
                    <a:pt x="108" y="140"/>
                    <a:pt x="106" y="142"/>
                  </a:cubicBezTo>
                  <a:cubicBezTo>
                    <a:pt x="106" y="143"/>
                    <a:pt x="105" y="144"/>
                    <a:pt x="104" y="146"/>
                  </a:cubicBezTo>
                  <a:cubicBezTo>
                    <a:pt x="102" y="147"/>
                    <a:pt x="100" y="148"/>
                    <a:pt x="98" y="148"/>
                  </a:cubicBezTo>
                  <a:cubicBezTo>
                    <a:pt x="96" y="148"/>
                    <a:pt x="93" y="148"/>
                    <a:pt x="91" y="148"/>
                  </a:cubicBezTo>
                  <a:cubicBezTo>
                    <a:pt x="91" y="147"/>
                    <a:pt x="93" y="165"/>
                    <a:pt x="92" y="178"/>
                  </a:cubicBezTo>
                  <a:cubicBezTo>
                    <a:pt x="92" y="180"/>
                    <a:pt x="91" y="182"/>
                    <a:pt x="89" y="185"/>
                  </a:cubicBezTo>
                  <a:cubicBezTo>
                    <a:pt x="85" y="190"/>
                    <a:pt x="81" y="190"/>
                    <a:pt x="78" y="188"/>
                  </a:cubicBezTo>
                  <a:cubicBezTo>
                    <a:pt x="74" y="186"/>
                    <a:pt x="72" y="182"/>
                    <a:pt x="68" y="179"/>
                  </a:cubicBezTo>
                  <a:cubicBezTo>
                    <a:pt x="67" y="177"/>
                    <a:pt x="64" y="175"/>
                    <a:pt x="62" y="173"/>
                  </a:cubicBezTo>
                  <a:cubicBezTo>
                    <a:pt x="65" y="173"/>
                    <a:pt x="68" y="174"/>
                    <a:pt x="70" y="175"/>
                  </a:cubicBezTo>
                  <a:cubicBezTo>
                    <a:pt x="71" y="176"/>
                    <a:pt x="71" y="177"/>
                    <a:pt x="72" y="178"/>
                  </a:cubicBezTo>
                  <a:cubicBezTo>
                    <a:pt x="74" y="179"/>
                    <a:pt x="74" y="179"/>
                    <a:pt x="75" y="178"/>
                  </a:cubicBezTo>
                  <a:cubicBezTo>
                    <a:pt x="78" y="177"/>
                    <a:pt x="80" y="175"/>
                    <a:pt x="80" y="172"/>
                  </a:cubicBezTo>
                  <a:cubicBezTo>
                    <a:pt x="80" y="169"/>
                    <a:pt x="81" y="165"/>
                    <a:pt x="81" y="162"/>
                  </a:cubicBezTo>
                  <a:cubicBezTo>
                    <a:pt x="81" y="160"/>
                    <a:pt x="81" y="158"/>
                    <a:pt x="79" y="157"/>
                  </a:cubicBezTo>
                  <a:cubicBezTo>
                    <a:pt x="79" y="156"/>
                    <a:pt x="77" y="154"/>
                    <a:pt x="76" y="153"/>
                  </a:cubicBezTo>
                  <a:cubicBezTo>
                    <a:pt x="74" y="153"/>
                    <a:pt x="73" y="155"/>
                    <a:pt x="72" y="155"/>
                  </a:cubicBezTo>
                  <a:cubicBezTo>
                    <a:pt x="66" y="158"/>
                    <a:pt x="66" y="156"/>
                    <a:pt x="65" y="154"/>
                  </a:cubicBezTo>
                  <a:cubicBezTo>
                    <a:pt x="62" y="155"/>
                    <a:pt x="60" y="156"/>
                    <a:pt x="58" y="158"/>
                  </a:cubicBezTo>
                  <a:cubicBezTo>
                    <a:pt x="54" y="160"/>
                    <a:pt x="54" y="163"/>
                    <a:pt x="55" y="165"/>
                  </a:cubicBezTo>
                  <a:cubicBezTo>
                    <a:pt x="56" y="170"/>
                    <a:pt x="56" y="174"/>
                    <a:pt x="55" y="176"/>
                  </a:cubicBezTo>
                  <a:cubicBezTo>
                    <a:pt x="55" y="179"/>
                    <a:pt x="52" y="182"/>
                    <a:pt x="49" y="183"/>
                  </a:cubicBezTo>
                  <a:cubicBezTo>
                    <a:pt x="42" y="186"/>
                    <a:pt x="38" y="183"/>
                    <a:pt x="35" y="175"/>
                  </a:cubicBezTo>
                  <a:cubicBezTo>
                    <a:pt x="34" y="170"/>
                    <a:pt x="33" y="165"/>
                    <a:pt x="33" y="160"/>
                  </a:cubicBezTo>
                  <a:cubicBezTo>
                    <a:pt x="34" y="159"/>
                    <a:pt x="34" y="158"/>
                    <a:pt x="35" y="158"/>
                  </a:cubicBezTo>
                  <a:cubicBezTo>
                    <a:pt x="36" y="159"/>
                    <a:pt x="37" y="160"/>
                    <a:pt x="38" y="160"/>
                  </a:cubicBezTo>
                  <a:cubicBezTo>
                    <a:pt x="39" y="161"/>
                    <a:pt x="40" y="162"/>
                    <a:pt x="40" y="163"/>
                  </a:cubicBezTo>
                  <a:cubicBezTo>
                    <a:pt x="42" y="164"/>
                    <a:pt x="43" y="165"/>
                    <a:pt x="45" y="166"/>
                  </a:cubicBezTo>
                  <a:cubicBezTo>
                    <a:pt x="46" y="165"/>
                    <a:pt x="47" y="165"/>
                    <a:pt x="48" y="164"/>
                  </a:cubicBezTo>
                  <a:cubicBezTo>
                    <a:pt x="49" y="163"/>
                    <a:pt x="50" y="161"/>
                    <a:pt x="50" y="161"/>
                  </a:cubicBezTo>
                  <a:cubicBezTo>
                    <a:pt x="52" y="157"/>
                    <a:pt x="53" y="153"/>
                    <a:pt x="53" y="150"/>
                  </a:cubicBezTo>
                  <a:cubicBezTo>
                    <a:pt x="56" y="147"/>
                    <a:pt x="62" y="145"/>
                    <a:pt x="68" y="142"/>
                  </a:cubicBezTo>
                  <a:cubicBezTo>
                    <a:pt x="70" y="142"/>
                    <a:pt x="73" y="142"/>
                    <a:pt x="75" y="141"/>
                  </a:cubicBezTo>
                  <a:cubicBezTo>
                    <a:pt x="76" y="140"/>
                    <a:pt x="78" y="140"/>
                    <a:pt x="75" y="137"/>
                  </a:cubicBezTo>
                  <a:cubicBezTo>
                    <a:pt x="72" y="136"/>
                    <a:pt x="69" y="135"/>
                    <a:pt x="67" y="135"/>
                  </a:cubicBezTo>
                  <a:cubicBezTo>
                    <a:pt x="66" y="134"/>
                    <a:pt x="66" y="133"/>
                    <a:pt x="65" y="132"/>
                  </a:cubicBezTo>
                  <a:cubicBezTo>
                    <a:pt x="65" y="130"/>
                    <a:pt x="67" y="128"/>
                    <a:pt x="69" y="128"/>
                  </a:cubicBezTo>
                  <a:cubicBezTo>
                    <a:pt x="71" y="127"/>
                    <a:pt x="76" y="126"/>
                    <a:pt x="78" y="126"/>
                  </a:cubicBezTo>
                  <a:cubicBezTo>
                    <a:pt x="78" y="124"/>
                    <a:pt x="76" y="122"/>
                    <a:pt x="76" y="121"/>
                  </a:cubicBezTo>
                  <a:cubicBezTo>
                    <a:pt x="74" y="120"/>
                    <a:pt x="73" y="120"/>
                    <a:pt x="72" y="120"/>
                  </a:cubicBezTo>
                  <a:cubicBezTo>
                    <a:pt x="68" y="121"/>
                    <a:pt x="63" y="123"/>
                    <a:pt x="59" y="124"/>
                  </a:cubicBezTo>
                  <a:cubicBezTo>
                    <a:pt x="55" y="125"/>
                    <a:pt x="54" y="123"/>
                    <a:pt x="55" y="120"/>
                  </a:cubicBezTo>
                  <a:cubicBezTo>
                    <a:pt x="55" y="118"/>
                    <a:pt x="59" y="114"/>
                    <a:pt x="65" y="110"/>
                  </a:cubicBezTo>
                  <a:cubicBezTo>
                    <a:pt x="65" y="109"/>
                    <a:pt x="59" y="102"/>
                    <a:pt x="59" y="101"/>
                  </a:cubicBezTo>
                  <a:cubicBezTo>
                    <a:pt x="58" y="98"/>
                    <a:pt x="58" y="96"/>
                    <a:pt x="59" y="95"/>
                  </a:cubicBezTo>
                  <a:cubicBezTo>
                    <a:pt x="60" y="94"/>
                    <a:pt x="61" y="92"/>
                    <a:pt x="62" y="91"/>
                  </a:cubicBezTo>
                  <a:cubicBezTo>
                    <a:pt x="62" y="86"/>
                    <a:pt x="61" y="87"/>
                    <a:pt x="59" y="87"/>
                  </a:cubicBezTo>
                  <a:cubicBezTo>
                    <a:pt x="49" y="92"/>
                    <a:pt x="39" y="97"/>
                    <a:pt x="30" y="102"/>
                  </a:cubicBezTo>
                  <a:cubicBezTo>
                    <a:pt x="28" y="104"/>
                    <a:pt x="26" y="106"/>
                    <a:pt x="24" y="108"/>
                  </a:cubicBezTo>
                  <a:cubicBezTo>
                    <a:pt x="22" y="108"/>
                    <a:pt x="19" y="109"/>
                    <a:pt x="17" y="109"/>
                  </a:cubicBezTo>
                  <a:cubicBezTo>
                    <a:pt x="16" y="108"/>
                    <a:pt x="15" y="107"/>
                    <a:pt x="14" y="107"/>
                  </a:cubicBezTo>
                  <a:cubicBezTo>
                    <a:pt x="11" y="106"/>
                    <a:pt x="5" y="104"/>
                    <a:pt x="2" y="102"/>
                  </a:cubicBezTo>
                  <a:cubicBezTo>
                    <a:pt x="1" y="99"/>
                    <a:pt x="1" y="98"/>
                    <a:pt x="0" y="95"/>
                  </a:cubicBezTo>
                  <a:cubicBezTo>
                    <a:pt x="1" y="92"/>
                    <a:pt x="3" y="91"/>
                    <a:pt x="5" y="91"/>
                  </a:cubicBezTo>
                  <a:cubicBezTo>
                    <a:pt x="13" y="91"/>
                    <a:pt x="20" y="89"/>
                    <a:pt x="28" y="88"/>
                  </a:cubicBezTo>
                  <a:cubicBezTo>
                    <a:pt x="30" y="88"/>
                    <a:pt x="33" y="88"/>
                    <a:pt x="36" y="87"/>
                  </a:cubicBezTo>
                  <a:cubicBezTo>
                    <a:pt x="49" y="83"/>
                    <a:pt x="58" y="78"/>
                    <a:pt x="64" y="75"/>
                  </a:cubicBezTo>
                  <a:cubicBezTo>
                    <a:pt x="67" y="74"/>
                    <a:pt x="67" y="71"/>
                    <a:pt x="66" y="68"/>
                  </a:cubicBezTo>
                  <a:cubicBezTo>
                    <a:pt x="65" y="66"/>
                    <a:pt x="63" y="63"/>
                    <a:pt x="62" y="62"/>
                  </a:cubicBezTo>
                  <a:cubicBezTo>
                    <a:pt x="61" y="60"/>
                    <a:pt x="60" y="59"/>
                    <a:pt x="58" y="60"/>
                  </a:cubicBezTo>
                  <a:cubicBezTo>
                    <a:pt x="56" y="61"/>
                    <a:pt x="52" y="61"/>
                    <a:pt x="49" y="60"/>
                  </a:cubicBezTo>
                  <a:cubicBezTo>
                    <a:pt x="46" y="59"/>
                    <a:pt x="46" y="57"/>
                    <a:pt x="48" y="55"/>
                  </a:cubicBezTo>
                  <a:cubicBezTo>
                    <a:pt x="51" y="52"/>
                    <a:pt x="55" y="50"/>
                    <a:pt x="61" y="48"/>
                  </a:cubicBezTo>
                  <a:cubicBezTo>
                    <a:pt x="63" y="47"/>
                    <a:pt x="64" y="46"/>
                    <a:pt x="63" y="44"/>
                  </a:cubicBezTo>
                  <a:cubicBezTo>
                    <a:pt x="61" y="39"/>
                    <a:pt x="54" y="34"/>
                    <a:pt x="54" y="28"/>
                  </a:cubicBezTo>
                  <a:cubicBezTo>
                    <a:pt x="53" y="26"/>
                    <a:pt x="54" y="25"/>
                    <a:pt x="56" y="24"/>
                  </a:cubicBezTo>
                  <a:cubicBezTo>
                    <a:pt x="60" y="24"/>
                    <a:pt x="63" y="26"/>
                    <a:pt x="66" y="27"/>
                  </a:cubicBezTo>
                  <a:cubicBezTo>
                    <a:pt x="67" y="29"/>
                    <a:pt x="68" y="30"/>
                    <a:pt x="69" y="32"/>
                  </a:cubicBezTo>
                  <a:cubicBezTo>
                    <a:pt x="69" y="33"/>
                    <a:pt x="68" y="35"/>
                    <a:pt x="68" y="37"/>
                  </a:cubicBezTo>
                  <a:cubicBezTo>
                    <a:pt x="69" y="38"/>
                    <a:pt x="69" y="39"/>
                    <a:pt x="70" y="41"/>
                  </a:cubicBezTo>
                  <a:cubicBezTo>
                    <a:pt x="70" y="44"/>
                    <a:pt x="69" y="47"/>
                    <a:pt x="69" y="51"/>
                  </a:cubicBezTo>
                  <a:cubicBezTo>
                    <a:pt x="70" y="53"/>
                    <a:pt x="72" y="55"/>
                    <a:pt x="73" y="58"/>
                  </a:cubicBezTo>
                  <a:cubicBezTo>
                    <a:pt x="77" y="46"/>
                    <a:pt x="80" y="37"/>
                    <a:pt x="85" y="31"/>
                  </a:cubicBezTo>
                  <a:cubicBezTo>
                    <a:pt x="87" y="29"/>
                    <a:pt x="89" y="28"/>
                    <a:pt x="91" y="25"/>
                  </a:cubicBezTo>
                  <a:cubicBezTo>
                    <a:pt x="95" y="21"/>
                    <a:pt x="95" y="13"/>
                    <a:pt x="98" y="8"/>
                  </a:cubicBezTo>
                  <a:cubicBezTo>
                    <a:pt x="100" y="6"/>
                    <a:pt x="102" y="3"/>
                    <a:pt x="104" y="0"/>
                  </a:cubicBezTo>
                  <a:cubicBezTo>
                    <a:pt x="105" y="0"/>
                    <a:pt x="108" y="3"/>
                    <a:pt x="110" y="6"/>
                  </a:cubicBezTo>
                  <a:cubicBezTo>
                    <a:pt x="112" y="10"/>
                    <a:pt x="111" y="13"/>
                    <a:pt x="109" y="17"/>
                  </a:cubicBezTo>
                  <a:cubicBezTo>
                    <a:pt x="102" y="27"/>
                    <a:pt x="94" y="38"/>
                    <a:pt x="92" y="45"/>
                  </a:cubicBezTo>
                  <a:cubicBezTo>
                    <a:pt x="91" y="49"/>
                    <a:pt x="93" y="50"/>
                    <a:pt x="96" y="49"/>
                  </a:cubicBezTo>
                  <a:cubicBezTo>
                    <a:pt x="100" y="47"/>
                    <a:pt x="103" y="46"/>
                    <a:pt x="106" y="43"/>
                  </a:cubicBezTo>
                  <a:cubicBezTo>
                    <a:pt x="108" y="39"/>
                    <a:pt x="111" y="36"/>
                    <a:pt x="113" y="32"/>
                  </a:cubicBezTo>
                  <a:cubicBezTo>
                    <a:pt x="114" y="31"/>
                    <a:pt x="116" y="30"/>
                    <a:pt x="118" y="29"/>
                  </a:cubicBezTo>
                  <a:cubicBezTo>
                    <a:pt x="119" y="30"/>
                    <a:pt x="121" y="32"/>
                    <a:pt x="123" y="33"/>
                  </a:cubicBezTo>
                  <a:cubicBezTo>
                    <a:pt x="122" y="35"/>
                    <a:pt x="123" y="38"/>
                    <a:pt x="122" y="40"/>
                  </a:cubicBezTo>
                  <a:cubicBezTo>
                    <a:pt x="118" y="43"/>
                    <a:pt x="114" y="46"/>
                    <a:pt x="110" y="49"/>
                  </a:cubicBezTo>
                  <a:cubicBezTo>
                    <a:pt x="103" y="52"/>
                    <a:pt x="97" y="55"/>
                    <a:pt x="91" y="60"/>
                  </a:cubicBezTo>
                  <a:cubicBezTo>
                    <a:pt x="90" y="61"/>
                    <a:pt x="90" y="63"/>
                    <a:pt x="90" y="64"/>
                  </a:cubicBezTo>
                  <a:cubicBezTo>
                    <a:pt x="90" y="68"/>
                    <a:pt x="91" y="70"/>
                    <a:pt x="96" y="68"/>
                  </a:cubicBezTo>
                  <a:cubicBezTo>
                    <a:pt x="120" y="56"/>
                    <a:pt x="138" y="49"/>
                    <a:pt x="146" y="53"/>
                  </a:cubicBezTo>
                  <a:cubicBezTo>
                    <a:pt x="150" y="56"/>
                    <a:pt x="148" y="60"/>
                    <a:pt x="144" y="62"/>
                  </a:cubicBezTo>
                  <a:cubicBezTo>
                    <a:pt x="140" y="63"/>
                    <a:pt x="134" y="63"/>
                    <a:pt x="128" y="63"/>
                  </a:cubicBezTo>
                  <a:cubicBezTo>
                    <a:pt x="109" y="68"/>
                    <a:pt x="91" y="74"/>
                    <a:pt x="74" y="82"/>
                  </a:cubicBezTo>
                  <a:cubicBezTo>
                    <a:pt x="70" y="84"/>
                    <a:pt x="68" y="87"/>
                    <a:pt x="67" y="91"/>
                  </a:cubicBezTo>
                  <a:cubicBezTo>
                    <a:pt x="68" y="95"/>
                    <a:pt x="69" y="97"/>
                    <a:pt x="71" y="100"/>
                  </a:cubicBezTo>
                  <a:close/>
                  <a:moveTo>
                    <a:pt x="77" y="58"/>
                  </a:moveTo>
                  <a:cubicBezTo>
                    <a:pt x="77" y="57"/>
                    <a:pt x="77" y="56"/>
                    <a:pt x="78" y="54"/>
                  </a:cubicBezTo>
                  <a:cubicBezTo>
                    <a:pt x="80" y="47"/>
                    <a:pt x="82" y="40"/>
                    <a:pt x="86" y="34"/>
                  </a:cubicBezTo>
                  <a:cubicBezTo>
                    <a:pt x="87" y="33"/>
                    <a:pt x="90" y="32"/>
                    <a:pt x="91" y="33"/>
                  </a:cubicBezTo>
                  <a:cubicBezTo>
                    <a:pt x="91" y="34"/>
                    <a:pt x="92" y="36"/>
                    <a:pt x="92" y="37"/>
                  </a:cubicBezTo>
                  <a:cubicBezTo>
                    <a:pt x="89" y="44"/>
                    <a:pt x="88" y="50"/>
                    <a:pt x="88" y="57"/>
                  </a:cubicBezTo>
                  <a:cubicBezTo>
                    <a:pt x="88" y="59"/>
                    <a:pt x="88" y="61"/>
                    <a:pt x="89" y="62"/>
                  </a:cubicBezTo>
                  <a:cubicBezTo>
                    <a:pt x="87" y="63"/>
                    <a:pt x="84" y="64"/>
                    <a:pt x="82" y="65"/>
                  </a:cubicBezTo>
                  <a:cubicBezTo>
                    <a:pt x="81" y="65"/>
                    <a:pt x="82" y="65"/>
                    <a:pt x="80" y="64"/>
                  </a:cubicBezTo>
                  <a:cubicBezTo>
                    <a:pt x="78" y="62"/>
                    <a:pt x="77" y="59"/>
                    <a:pt x="77" y="58"/>
                  </a:cubicBezTo>
                  <a:close/>
                  <a:moveTo>
                    <a:pt x="73" y="67"/>
                  </a:moveTo>
                  <a:cubicBezTo>
                    <a:pt x="74" y="66"/>
                    <a:pt x="75" y="66"/>
                    <a:pt x="75" y="65"/>
                  </a:cubicBezTo>
                  <a:cubicBezTo>
                    <a:pt x="76" y="65"/>
                    <a:pt x="78" y="66"/>
                    <a:pt x="79" y="66"/>
                  </a:cubicBezTo>
                  <a:cubicBezTo>
                    <a:pt x="80" y="67"/>
                    <a:pt x="81" y="68"/>
                    <a:pt x="82" y="70"/>
                  </a:cubicBezTo>
                  <a:cubicBezTo>
                    <a:pt x="83" y="71"/>
                    <a:pt x="82" y="72"/>
                    <a:pt x="81" y="73"/>
                  </a:cubicBezTo>
                  <a:cubicBezTo>
                    <a:pt x="81" y="73"/>
                    <a:pt x="80" y="73"/>
                    <a:pt x="79" y="74"/>
                  </a:cubicBezTo>
                  <a:cubicBezTo>
                    <a:pt x="77" y="74"/>
                    <a:pt x="77" y="73"/>
                    <a:pt x="76" y="72"/>
                  </a:cubicBezTo>
                  <a:cubicBezTo>
                    <a:pt x="75" y="70"/>
                    <a:pt x="74" y="69"/>
                    <a:pt x="73" y="67"/>
                  </a:cubicBezTo>
                  <a:close/>
                  <a:moveTo>
                    <a:pt x="80" y="101"/>
                  </a:moveTo>
                  <a:cubicBezTo>
                    <a:pt x="79" y="102"/>
                    <a:pt x="79" y="104"/>
                    <a:pt x="82" y="104"/>
                  </a:cubicBezTo>
                  <a:cubicBezTo>
                    <a:pt x="84" y="104"/>
                    <a:pt x="85" y="104"/>
                    <a:pt x="85" y="103"/>
                  </a:cubicBezTo>
                  <a:cubicBezTo>
                    <a:pt x="90" y="97"/>
                    <a:pt x="96" y="91"/>
                    <a:pt x="99" y="86"/>
                  </a:cubicBezTo>
                  <a:cubicBezTo>
                    <a:pt x="99" y="84"/>
                    <a:pt x="98" y="83"/>
                    <a:pt x="96" y="83"/>
                  </a:cubicBezTo>
                  <a:cubicBezTo>
                    <a:pt x="92" y="84"/>
                    <a:pt x="89" y="85"/>
                    <a:pt x="88" y="87"/>
                  </a:cubicBezTo>
                  <a:cubicBezTo>
                    <a:pt x="83" y="90"/>
                    <a:pt x="81" y="95"/>
                    <a:pt x="80" y="101"/>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8" name="ïṩḻïḋè"/>
            <p:cNvSpPr/>
            <p:nvPr/>
          </p:nvSpPr>
          <p:spPr bwMode="auto">
            <a:xfrm>
              <a:off x="7854739" y="3395758"/>
              <a:ext cx="121979" cy="131014"/>
            </a:xfrm>
            <a:custGeom>
              <a:avLst/>
              <a:gdLst>
                <a:gd name="T0" fmla="*/ 0 w 26"/>
                <a:gd name="T1" fmla="*/ 2 h 28"/>
                <a:gd name="T2" fmla="*/ 16 w 26"/>
                <a:gd name="T3" fmla="*/ 6 h 28"/>
                <a:gd name="T4" fmla="*/ 26 w 26"/>
                <a:gd name="T5" fmla="*/ 20 h 28"/>
                <a:gd name="T6" fmla="*/ 14 w 26"/>
                <a:gd name="T7" fmla="*/ 25 h 28"/>
                <a:gd name="T8" fmla="*/ 0 w 26"/>
                <a:gd name="T9" fmla="*/ 2 h 28"/>
              </a:gdLst>
              <a:ahLst/>
              <a:cxnLst>
                <a:cxn ang="0">
                  <a:pos x="T0" y="T1"/>
                </a:cxn>
                <a:cxn ang="0">
                  <a:pos x="T2" y="T3"/>
                </a:cxn>
                <a:cxn ang="0">
                  <a:pos x="T4" y="T5"/>
                </a:cxn>
                <a:cxn ang="0">
                  <a:pos x="T6" y="T7"/>
                </a:cxn>
                <a:cxn ang="0">
                  <a:pos x="T8" y="T9"/>
                </a:cxn>
              </a:cxnLst>
              <a:rect l="0" t="0" r="r" b="b"/>
              <a:pathLst>
                <a:path w="26" h="28">
                  <a:moveTo>
                    <a:pt x="0" y="2"/>
                  </a:moveTo>
                  <a:cubicBezTo>
                    <a:pt x="5" y="0"/>
                    <a:pt x="12" y="2"/>
                    <a:pt x="16" y="6"/>
                  </a:cubicBezTo>
                  <a:cubicBezTo>
                    <a:pt x="21" y="10"/>
                    <a:pt x="25" y="14"/>
                    <a:pt x="26" y="20"/>
                  </a:cubicBezTo>
                  <a:cubicBezTo>
                    <a:pt x="25" y="26"/>
                    <a:pt x="20" y="28"/>
                    <a:pt x="14" y="25"/>
                  </a:cubicBezTo>
                  <a:cubicBezTo>
                    <a:pt x="10" y="24"/>
                    <a:pt x="2" y="9"/>
                    <a:pt x="0" y="2"/>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9" name="ïṡḻídè"/>
            <p:cNvSpPr/>
            <p:nvPr/>
          </p:nvSpPr>
          <p:spPr bwMode="auto">
            <a:xfrm>
              <a:off x="8442047" y="2763273"/>
              <a:ext cx="569237" cy="745429"/>
            </a:xfrm>
            <a:custGeom>
              <a:avLst/>
              <a:gdLst>
                <a:gd name="T0" fmla="*/ 0 w 121"/>
                <a:gd name="T1" fmla="*/ 149 h 158"/>
                <a:gd name="T2" fmla="*/ 32 w 121"/>
                <a:gd name="T3" fmla="*/ 128 h 158"/>
                <a:gd name="T4" fmla="*/ 41 w 121"/>
                <a:gd name="T5" fmla="*/ 104 h 158"/>
                <a:gd name="T6" fmla="*/ 39 w 121"/>
                <a:gd name="T7" fmla="*/ 102 h 158"/>
                <a:gd name="T8" fmla="*/ 36 w 121"/>
                <a:gd name="T9" fmla="*/ 104 h 158"/>
                <a:gd name="T10" fmla="*/ 22 w 121"/>
                <a:gd name="T11" fmla="*/ 117 h 158"/>
                <a:gd name="T12" fmla="*/ 17 w 121"/>
                <a:gd name="T13" fmla="*/ 105 h 158"/>
                <a:gd name="T14" fmla="*/ 39 w 121"/>
                <a:gd name="T15" fmla="*/ 92 h 158"/>
                <a:gd name="T16" fmla="*/ 48 w 121"/>
                <a:gd name="T17" fmla="*/ 78 h 158"/>
                <a:gd name="T18" fmla="*/ 57 w 121"/>
                <a:gd name="T19" fmla="*/ 22 h 158"/>
                <a:gd name="T20" fmla="*/ 52 w 121"/>
                <a:gd name="T21" fmla="*/ 12 h 158"/>
                <a:gd name="T22" fmla="*/ 57 w 121"/>
                <a:gd name="T23" fmla="*/ 2 h 158"/>
                <a:gd name="T24" fmla="*/ 71 w 121"/>
                <a:gd name="T25" fmla="*/ 15 h 158"/>
                <a:gd name="T26" fmla="*/ 58 w 121"/>
                <a:gd name="T27" fmla="*/ 77 h 158"/>
                <a:gd name="T28" fmla="*/ 62 w 121"/>
                <a:gd name="T29" fmla="*/ 82 h 158"/>
                <a:gd name="T30" fmla="*/ 76 w 121"/>
                <a:gd name="T31" fmla="*/ 73 h 158"/>
                <a:gd name="T32" fmla="*/ 79 w 121"/>
                <a:gd name="T33" fmla="*/ 65 h 158"/>
                <a:gd name="T34" fmla="*/ 72 w 121"/>
                <a:gd name="T35" fmla="*/ 61 h 158"/>
                <a:gd name="T36" fmla="*/ 97 w 121"/>
                <a:gd name="T37" fmla="*/ 61 h 158"/>
                <a:gd name="T38" fmla="*/ 98 w 121"/>
                <a:gd name="T39" fmla="*/ 69 h 158"/>
                <a:gd name="T40" fmla="*/ 58 w 121"/>
                <a:gd name="T41" fmla="*/ 92 h 158"/>
                <a:gd name="T42" fmla="*/ 71 w 121"/>
                <a:gd name="T43" fmla="*/ 108 h 158"/>
                <a:gd name="T44" fmla="*/ 89 w 121"/>
                <a:gd name="T45" fmla="*/ 126 h 158"/>
                <a:gd name="T46" fmla="*/ 107 w 121"/>
                <a:gd name="T47" fmla="*/ 138 h 158"/>
                <a:gd name="T48" fmla="*/ 114 w 121"/>
                <a:gd name="T49" fmla="*/ 141 h 158"/>
                <a:gd name="T50" fmla="*/ 111 w 121"/>
                <a:gd name="T51" fmla="*/ 148 h 158"/>
                <a:gd name="T52" fmla="*/ 82 w 121"/>
                <a:gd name="T53" fmla="*/ 146 h 158"/>
                <a:gd name="T54" fmla="*/ 51 w 121"/>
                <a:gd name="T55" fmla="*/ 94 h 158"/>
                <a:gd name="T56" fmla="*/ 36 w 121"/>
                <a:gd name="T57" fmla="*/ 143 h 158"/>
                <a:gd name="T58" fmla="*/ 15 w 121"/>
                <a:gd name="T59" fmla="*/ 155 h 158"/>
                <a:gd name="T60" fmla="*/ 0 w 121"/>
                <a:gd name="T61" fmla="*/ 14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58">
                  <a:moveTo>
                    <a:pt x="0" y="149"/>
                  </a:moveTo>
                  <a:cubicBezTo>
                    <a:pt x="16" y="144"/>
                    <a:pt x="26" y="142"/>
                    <a:pt x="32" y="128"/>
                  </a:cubicBezTo>
                  <a:cubicBezTo>
                    <a:pt x="41" y="104"/>
                    <a:pt x="41" y="104"/>
                    <a:pt x="41" y="104"/>
                  </a:cubicBezTo>
                  <a:cubicBezTo>
                    <a:pt x="39" y="102"/>
                    <a:pt x="39" y="102"/>
                    <a:pt x="39" y="102"/>
                  </a:cubicBezTo>
                  <a:cubicBezTo>
                    <a:pt x="36" y="104"/>
                    <a:pt x="36" y="104"/>
                    <a:pt x="36" y="104"/>
                  </a:cubicBezTo>
                  <a:cubicBezTo>
                    <a:pt x="30" y="111"/>
                    <a:pt x="25" y="116"/>
                    <a:pt x="22" y="117"/>
                  </a:cubicBezTo>
                  <a:cubicBezTo>
                    <a:pt x="13" y="119"/>
                    <a:pt x="6" y="107"/>
                    <a:pt x="17" y="105"/>
                  </a:cubicBezTo>
                  <a:cubicBezTo>
                    <a:pt x="24" y="101"/>
                    <a:pt x="32" y="97"/>
                    <a:pt x="39" y="92"/>
                  </a:cubicBezTo>
                  <a:cubicBezTo>
                    <a:pt x="45" y="89"/>
                    <a:pt x="47" y="84"/>
                    <a:pt x="48" y="78"/>
                  </a:cubicBezTo>
                  <a:cubicBezTo>
                    <a:pt x="52" y="60"/>
                    <a:pt x="55" y="42"/>
                    <a:pt x="57" y="22"/>
                  </a:cubicBezTo>
                  <a:cubicBezTo>
                    <a:pt x="56" y="18"/>
                    <a:pt x="56" y="15"/>
                    <a:pt x="52" y="12"/>
                  </a:cubicBezTo>
                  <a:cubicBezTo>
                    <a:pt x="47" y="8"/>
                    <a:pt x="50" y="4"/>
                    <a:pt x="57" y="2"/>
                  </a:cubicBezTo>
                  <a:cubicBezTo>
                    <a:pt x="68" y="0"/>
                    <a:pt x="73" y="5"/>
                    <a:pt x="71" y="15"/>
                  </a:cubicBezTo>
                  <a:cubicBezTo>
                    <a:pt x="58" y="77"/>
                    <a:pt x="58" y="77"/>
                    <a:pt x="58" y="77"/>
                  </a:cubicBezTo>
                  <a:cubicBezTo>
                    <a:pt x="55" y="83"/>
                    <a:pt x="59" y="86"/>
                    <a:pt x="62" y="82"/>
                  </a:cubicBezTo>
                  <a:cubicBezTo>
                    <a:pt x="67" y="78"/>
                    <a:pt x="72" y="75"/>
                    <a:pt x="76" y="73"/>
                  </a:cubicBezTo>
                  <a:cubicBezTo>
                    <a:pt x="81" y="70"/>
                    <a:pt x="82" y="68"/>
                    <a:pt x="79" y="65"/>
                  </a:cubicBezTo>
                  <a:cubicBezTo>
                    <a:pt x="76" y="64"/>
                    <a:pt x="74" y="63"/>
                    <a:pt x="72" y="61"/>
                  </a:cubicBezTo>
                  <a:cubicBezTo>
                    <a:pt x="81" y="59"/>
                    <a:pt x="90" y="58"/>
                    <a:pt x="97" y="61"/>
                  </a:cubicBezTo>
                  <a:cubicBezTo>
                    <a:pt x="102" y="64"/>
                    <a:pt x="102" y="67"/>
                    <a:pt x="98" y="69"/>
                  </a:cubicBezTo>
                  <a:cubicBezTo>
                    <a:pt x="85" y="78"/>
                    <a:pt x="71" y="87"/>
                    <a:pt x="58" y="92"/>
                  </a:cubicBezTo>
                  <a:cubicBezTo>
                    <a:pt x="62" y="94"/>
                    <a:pt x="66" y="99"/>
                    <a:pt x="71" y="108"/>
                  </a:cubicBezTo>
                  <a:cubicBezTo>
                    <a:pt x="75" y="115"/>
                    <a:pt x="82" y="121"/>
                    <a:pt x="89" y="126"/>
                  </a:cubicBezTo>
                  <a:cubicBezTo>
                    <a:pt x="97" y="129"/>
                    <a:pt x="101" y="134"/>
                    <a:pt x="107" y="138"/>
                  </a:cubicBezTo>
                  <a:cubicBezTo>
                    <a:pt x="109" y="139"/>
                    <a:pt x="112" y="140"/>
                    <a:pt x="114" y="141"/>
                  </a:cubicBezTo>
                  <a:cubicBezTo>
                    <a:pt x="121" y="141"/>
                    <a:pt x="117" y="148"/>
                    <a:pt x="111" y="148"/>
                  </a:cubicBezTo>
                  <a:cubicBezTo>
                    <a:pt x="100" y="154"/>
                    <a:pt x="90" y="153"/>
                    <a:pt x="82" y="146"/>
                  </a:cubicBezTo>
                  <a:cubicBezTo>
                    <a:pt x="73" y="126"/>
                    <a:pt x="63" y="103"/>
                    <a:pt x="51" y="94"/>
                  </a:cubicBezTo>
                  <a:cubicBezTo>
                    <a:pt x="50" y="111"/>
                    <a:pt x="44" y="127"/>
                    <a:pt x="36" y="143"/>
                  </a:cubicBezTo>
                  <a:cubicBezTo>
                    <a:pt x="31" y="154"/>
                    <a:pt x="25" y="158"/>
                    <a:pt x="15" y="155"/>
                  </a:cubicBezTo>
                  <a:cubicBezTo>
                    <a:pt x="8" y="154"/>
                    <a:pt x="1" y="154"/>
                    <a:pt x="0" y="14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0" name="îś1ïḑè"/>
            <p:cNvSpPr/>
            <p:nvPr/>
          </p:nvSpPr>
          <p:spPr bwMode="auto">
            <a:xfrm>
              <a:off x="9395294" y="3135987"/>
              <a:ext cx="135532" cy="216852"/>
            </a:xfrm>
            <a:custGeom>
              <a:avLst/>
              <a:gdLst>
                <a:gd name="T0" fmla="*/ 2 w 29"/>
                <a:gd name="T1" fmla="*/ 44 h 46"/>
                <a:gd name="T2" fmla="*/ 5 w 29"/>
                <a:gd name="T3" fmla="*/ 21 h 46"/>
                <a:gd name="T4" fmla="*/ 16 w 29"/>
                <a:gd name="T5" fmla="*/ 13 h 46"/>
                <a:gd name="T6" fmla="*/ 24 w 29"/>
                <a:gd name="T7" fmla="*/ 1 h 46"/>
                <a:gd name="T8" fmla="*/ 29 w 29"/>
                <a:gd name="T9" fmla="*/ 0 h 46"/>
                <a:gd name="T10" fmla="*/ 23 w 29"/>
                <a:gd name="T11" fmla="*/ 12 h 46"/>
                <a:gd name="T12" fmla="*/ 24 w 29"/>
                <a:gd name="T13" fmla="*/ 16 h 46"/>
                <a:gd name="T14" fmla="*/ 27 w 29"/>
                <a:gd name="T15" fmla="*/ 20 h 46"/>
                <a:gd name="T16" fmla="*/ 15 w 29"/>
                <a:gd name="T17" fmla="*/ 41 h 46"/>
                <a:gd name="T18" fmla="*/ 8 w 29"/>
                <a:gd name="T19" fmla="*/ 46 h 46"/>
                <a:gd name="T20" fmla="*/ 5 w 29"/>
                <a:gd name="T21" fmla="*/ 46 h 46"/>
                <a:gd name="T22" fmla="*/ 2 w 29"/>
                <a:gd name="T2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46">
                  <a:moveTo>
                    <a:pt x="2" y="44"/>
                  </a:moveTo>
                  <a:cubicBezTo>
                    <a:pt x="0" y="36"/>
                    <a:pt x="1" y="28"/>
                    <a:pt x="5" y="21"/>
                  </a:cubicBezTo>
                  <a:cubicBezTo>
                    <a:pt x="9" y="18"/>
                    <a:pt x="12" y="15"/>
                    <a:pt x="16" y="13"/>
                  </a:cubicBezTo>
                  <a:cubicBezTo>
                    <a:pt x="18" y="10"/>
                    <a:pt x="21" y="5"/>
                    <a:pt x="24" y="1"/>
                  </a:cubicBezTo>
                  <a:cubicBezTo>
                    <a:pt x="25" y="0"/>
                    <a:pt x="27" y="0"/>
                    <a:pt x="29" y="0"/>
                  </a:cubicBezTo>
                  <a:cubicBezTo>
                    <a:pt x="27" y="4"/>
                    <a:pt x="25" y="8"/>
                    <a:pt x="23" y="12"/>
                  </a:cubicBezTo>
                  <a:cubicBezTo>
                    <a:pt x="22" y="14"/>
                    <a:pt x="22" y="16"/>
                    <a:pt x="24" y="16"/>
                  </a:cubicBezTo>
                  <a:cubicBezTo>
                    <a:pt x="27" y="16"/>
                    <a:pt x="27" y="18"/>
                    <a:pt x="27" y="20"/>
                  </a:cubicBezTo>
                  <a:cubicBezTo>
                    <a:pt x="23" y="27"/>
                    <a:pt x="19" y="34"/>
                    <a:pt x="15" y="41"/>
                  </a:cubicBezTo>
                  <a:cubicBezTo>
                    <a:pt x="13" y="43"/>
                    <a:pt x="10" y="44"/>
                    <a:pt x="8" y="46"/>
                  </a:cubicBezTo>
                  <a:cubicBezTo>
                    <a:pt x="7" y="46"/>
                    <a:pt x="6" y="46"/>
                    <a:pt x="5" y="46"/>
                  </a:cubicBezTo>
                  <a:cubicBezTo>
                    <a:pt x="4" y="46"/>
                    <a:pt x="2" y="45"/>
                    <a:pt x="2" y="44"/>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1" name="îşļïḓe"/>
            <p:cNvSpPr/>
            <p:nvPr/>
          </p:nvSpPr>
          <p:spPr bwMode="auto">
            <a:xfrm>
              <a:off x="9433696" y="2679694"/>
              <a:ext cx="562461" cy="914846"/>
            </a:xfrm>
            <a:custGeom>
              <a:avLst/>
              <a:gdLst>
                <a:gd name="T0" fmla="*/ 7 w 120"/>
                <a:gd name="T1" fmla="*/ 95 h 194"/>
                <a:gd name="T2" fmla="*/ 5 w 120"/>
                <a:gd name="T3" fmla="*/ 68 h 194"/>
                <a:gd name="T4" fmla="*/ 15 w 120"/>
                <a:gd name="T5" fmla="*/ 75 h 194"/>
                <a:gd name="T6" fmla="*/ 6 w 120"/>
                <a:gd name="T7" fmla="*/ 52 h 194"/>
                <a:gd name="T8" fmla="*/ 25 w 120"/>
                <a:gd name="T9" fmla="*/ 66 h 194"/>
                <a:gd name="T10" fmla="*/ 46 w 120"/>
                <a:gd name="T11" fmla="*/ 56 h 194"/>
                <a:gd name="T12" fmla="*/ 39 w 120"/>
                <a:gd name="T13" fmla="*/ 48 h 194"/>
                <a:gd name="T14" fmla="*/ 31 w 120"/>
                <a:gd name="T15" fmla="*/ 39 h 194"/>
                <a:gd name="T16" fmla="*/ 56 w 120"/>
                <a:gd name="T17" fmla="*/ 21 h 194"/>
                <a:gd name="T18" fmla="*/ 63 w 120"/>
                <a:gd name="T19" fmla="*/ 1 h 194"/>
                <a:gd name="T20" fmla="*/ 56 w 120"/>
                <a:gd name="T21" fmla="*/ 33 h 194"/>
                <a:gd name="T22" fmla="*/ 112 w 120"/>
                <a:gd name="T23" fmla="*/ 24 h 194"/>
                <a:gd name="T24" fmla="*/ 78 w 120"/>
                <a:gd name="T25" fmla="*/ 81 h 194"/>
                <a:gd name="T26" fmla="*/ 70 w 120"/>
                <a:gd name="T27" fmla="*/ 107 h 194"/>
                <a:gd name="T28" fmla="*/ 59 w 120"/>
                <a:gd name="T29" fmla="*/ 121 h 194"/>
                <a:gd name="T30" fmla="*/ 59 w 120"/>
                <a:gd name="T31" fmla="*/ 137 h 194"/>
                <a:gd name="T32" fmla="*/ 87 w 120"/>
                <a:gd name="T33" fmla="*/ 135 h 194"/>
                <a:gd name="T34" fmla="*/ 59 w 120"/>
                <a:gd name="T35" fmla="*/ 181 h 194"/>
                <a:gd name="T36" fmla="*/ 45 w 120"/>
                <a:gd name="T37" fmla="*/ 180 h 194"/>
                <a:gd name="T38" fmla="*/ 40 w 120"/>
                <a:gd name="T39" fmla="*/ 152 h 194"/>
                <a:gd name="T40" fmla="*/ 24 w 120"/>
                <a:gd name="T41" fmla="*/ 147 h 194"/>
                <a:gd name="T42" fmla="*/ 47 w 120"/>
                <a:gd name="T43" fmla="*/ 135 h 194"/>
                <a:gd name="T44" fmla="*/ 32 w 120"/>
                <a:gd name="T45" fmla="*/ 128 h 194"/>
                <a:gd name="T46" fmla="*/ 96 w 120"/>
                <a:gd name="T47" fmla="*/ 88 h 194"/>
                <a:gd name="T48" fmla="*/ 91 w 120"/>
                <a:gd name="T49" fmla="*/ 81 h 194"/>
                <a:gd name="T50" fmla="*/ 20 w 120"/>
                <a:gd name="T51" fmla="*/ 107 h 194"/>
                <a:gd name="T52" fmla="*/ 66 w 120"/>
                <a:gd name="T53" fmla="*/ 85 h 194"/>
                <a:gd name="T54" fmla="*/ 37 w 120"/>
                <a:gd name="T55" fmla="*/ 88 h 194"/>
                <a:gd name="T56" fmla="*/ 35 w 120"/>
                <a:gd name="T57" fmla="*/ 74 h 194"/>
                <a:gd name="T58" fmla="*/ 21 w 120"/>
                <a:gd name="T59" fmla="*/ 84 h 194"/>
                <a:gd name="T60" fmla="*/ 17 w 120"/>
                <a:gd name="T61" fmla="*/ 94 h 194"/>
                <a:gd name="T62" fmla="*/ 53 w 120"/>
                <a:gd name="T63" fmla="*/ 55 h 194"/>
                <a:gd name="T64" fmla="*/ 59 w 120"/>
                <a:gd name="T65" fmla="*/ 70 h 194"/>
                <a:gd name="T66" fmla="*/ 42 w 120"/>
                <a:gd name="T67" fmla="*/ 82 h 194"/>
                <a:gd name="T68" fmla="*/ 57 w 120"/>
                <a:gd name="T69" fmla="*/ 44 h 194"/>
                <a:gd name="T70" fmla="*/ 66 w 120"/>
                <a:gd name="T71" fmla="*/ 41 h 194"/>
                <a:gd name="T72" fmla="*/ 60 w 120"/>
                <a:gd name="T73" fmla="*/ 48 h 194"/>
                <a:gd name="T74" fmla="*/ 63 w 120"/>
                <a:gd name="T75" fmla="*/ 68 h 194"/>
                <a:gd name="T76" fmla="*/ 76 w 120"/>
                <a:gd name="T77" fmla="*/ 55 h 194"/>
                <a:gd name="T78" fmla="*/ 74 w 120"/>
                <a:gd name="T79" fmla="*/ 39 h 194"/>
                <a:gd name="T80" fmla="*/ 68 w 120"/>
                <a:gd name="T81" fmla="*/ 48 h 194"/>
                <a:gd name="T82" fmla="*/ 63 w 120"/>
                <a:gd name="T83" fmla="*/ 68 h 194"/>
                <a:gd name="T84" fmla="*/ 101 w 120"/>
                <a:gd name="T85" fmla="*/ 26 h 194"/>
                <a:gd name="T86" fmla="*/ 90 w 120"/>
                <a:gd name="T87" fmla="*/ 24 h 194"/>
                <a:gd name="T88" fmla="*/ 82 w 120"/>
                <a:gd name="T89" fmla="*/ 44 h 194"/>
                <a:gd name="T90" fmla="*/ 70 w 120"/>
                <a:gd name="T91" fmla="*/ 79 h 194"/>
                <a:gd name="T92" fmla="*/ 70 w 120"/>
                <a:gd name="T93" fmla="*/ 71 h 194"/>
                <a:gd name="T94" fmla="*/ 73 w 120"/>
                <a:gd name="T95"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94">
                  <a:moveTo>
                    <a:pt x="17" y="94"/>
                  </a:moveTo>
                  <a:cubicBezTo>
                    <a:pt x="15" y="96"/>
                    <a:pt x="14" y="97"/>
                    <a:pt x="12" y="99"/>
                  </a:cubicBezTo>
                  <a:cubicBezTo>
                    <a:pt x="9" y="101"/>
                    <a:pt x="7" y="97"/>
                    <a:pt x="7" y="95"/>
                  </a:cubicBezTo>
                  <a:cubicBezTo>
                    <a:pt x="6" y="91"/>
                    <a:pt x="6" y="83"/>
                    <a:pt x="6" y="76"/>
                  </a:cubicBezTo>
                  <a:cubicBezTo>
                    <a:pt x="5" y="74"/>
                    <a:pt x="4" y="72"/>
                    <a:pt x="3" y="71"/>
                  </a:cubicBezTo>
                  <a:cubicBezTo>
                    <a:pt x="3" y="70"/>
                    <a:pt x="4" y="69"/>
                    <a:pt x="5" y="68"/>
                  </a:cubicBezTo>
                  <a:cubicBezTo>
                    <a:pt x="7" y="69"/>
                    <a:pt x="9" y="71"/>
                    <a:pt x="10" y="73"/>
                  </a:cubicBezTo>
                  <a:cubicBezTo>
                    <a:pt x="11" y="74"/>
                    <a:pt x="12" y="75"/>
                    <a:pt x="13" y="77"/>
                  </a:cubicBezTo>
                  <a:cubicBezTo>
                    <a:pt x="14" y="79"/>
                    <a:pt x="16" y="77"/>
                    <a:pt x="15" y="75"/>
                  </a:cubicBezTo>
                  <a:cubicBezTo>
                    <a:pt x="15" y="74"/>
                    <a:pt x="14" y="73"/>
                    <a:pt x="14" y="72"/>
                  </a:cubicBezTo>
                  <a:cubicBezTo>
                    <a:pt x="14" y="70"/>
                    <a:pt x="14" y="68"/>
                    <a:pt x="14" y="66"/>
                  </a:cubicBezTo>
                  <a:cubicBezTo>
                    <a:pt x="10" y="62"/>
                    <a:pt x="7" y="58"/>
                    <a:pt x="6" y="52"/>
                  </a:cubicBezTo>
                  <a:cubicBezTo>
                    <a:pt x="6" y="51"/>
                    <a:pt x="7" y="50"/>
                    <a:pt x="7" y="49"/>
                  </a:cubicBezTo>
                  <a:cubicBezTo>
                    <a:pt x="13" y="54"/>
                    <a:pt x="21" y="61"/>
                    <a:pt x="23" y="65"/>
                  </a:cubicBezTo>
                  <a:cubicBezTo>
                    <a:pt x="23" y="65"/>
                    <a:pt x="24" y="66"/>
                    <a:pt x="25" y="66"/>
                  </a:cubicBezTo>
                  <a:cubicBezTo>
                    <a:pt x="27" y="66"/>
                    <a:pt x="32" y="65"/>
                    <a:pt x="36" y="66"/>
                  </a:cubicBezTo>
                  <a:cubicBezTo>
                    <a:pt x="37" y="66"/>
                    <a:pt x="39" y="66"/>
                    <a:pt x="40" y="65"/>
                  </a:cubicBezTo>
                  <a:cubicBezTo>
                    <a:pt x="42" y="62"/>
                    <a:pt x="44" y="59"/>
                    <a:pt x="46" y="56"/>
                  </a:cubicBezTo>
                  <a:cubicBezTo>
                    <a:pt x="43" y="57"/>
                    <a:pt x="39" y="59"/>
                    <a:pt x="34" y="57"/>
                  </a:cubicBezTo>
                  <a:cubicBezTo>
                    <a:pt x="36" y="54"/>
                    <a:pt x="40" y="52"/>
                    <a:pt x="42" y="49"/>
                  </a:cubicBezTo>
                  <a:cubicBezTo>
                    <a:pt x="41" y="49"/>
                    <a:pt x="40" y="48"/>
                    <a:pt x="39" y="48"/>
                  </a:cubicBezTo>
                  <a:cubicBezTo>
                    <a:pt x="38" y="48"/>
                    <a:pt x="37" y="48"/>
                    <a:pt x="36" y="48"/>
                  </a:cubicBezTo>
                  <a:cubicBezTo>
                    <a:pt x="35" y="47"/>
                    <a:pt x="35" y="47"/>
                    <a:pt x="34" y="47"/>
                  </a:cubicBezTo>
                  <a:cubicBezTo>
                    <a:pt x="33" y="44"/>
                    <a:pt x="31" y="42"/>
                    <a:pt x="31" y="39"/>
                  </a:cubicBezTo>
                  <a:cubicBezTo>
                    <a:pt x="31" y="39"/>
                    <a:pt x="30" y="39"/>
                    <a:pt x="34" y="37"/>
                  </a:cubicBezTo>
                  <a:cubicBezTo>
                    <a:pt x="37" y="37"/>
                    <a:pt x="40" y="37"/>
                    <a:pt x="42" y="37"/>
                  </a:cubicBezTo>
                  <a:cubicBezTo>
                    <a:pt x="47" y="31"/>
                    <a:pt x="51" y="26"/>
                    <a:pt x="56" y="21"/>
                  </a:cubicBezTo>
                  <a:cubicBezTo>
                    <a:pt x="59" y="16"/>
                    <a:pt x="62" y="11"/>
                    <a:pt x="66" y="6"/>
                  </a:cubicBezTo>
                  <a:cubicBezTo>
                    <a:pt x="64" y="5"/>
                    <a:pt x="63" y="5"/>
                    <a:pt x="62" y="4"/>
                  </a:cubicBezTo>
                  <a:cubicBezTo>
                    <a:pt x="61" y="3"/>
                    <a:pt x="61" y="2"/>
                    <a:pt x="63" y="1"/>
                  </a:cubicBezTo>
                  <a:cubicBezTo>
                    <a:pt x="66" y="1"/>
                    <a:pt x="69" y="0"/>
                    <a:pt x="76" y="3"/>
                  </a:cubicBezTo>
                  <a:cubicBezTo>
                    <a:pt x="79" y="5"/>
                    <a:pt x="79" y="8"/>
                    <a:pt x="77" y="10"/>
                  </a:cubicBezTo>
                  <a:cubicBezTo>
                    <a:pt x="72" y="18"/>
                    <a:pt x="64" y="26"/>
                    <a:pt x="56" y="33"/>
                  </a:cubicBezTo>
                  <a:cubicBezTo>
                    <a:pt x="54" y="37"/>
                    <a:pt x="55" y="38"/>
                    <a:pt x="57" y="37"/>
                  </a:cubicBezTo>
                  <a:cubicBezTo>
                    <a:pt x="72" y="28"/>
                    <a:pt x="88" y="18"/>
                    <a:pt x="106" y="15"/>
                  </a:cubicBezTo>
                  <a:cubicBezTo>
                    <a:pt x="111" y="15"/>
                    <a:pt x="114" y="16"/>
                    <a:pt x="112" y="24"/>
                  </a:cubicBezTo>
                  <a:cubicBezTo>
                    <a:pt x="110" y="30"/>
                    <a:pt x="106" y="36"/>
                    <a:pt x="100" y="42"/>
                  </a:cubicBezTo>
                  <a:cubicBezTo>
                    <a:pt x="96" y="49"/>
                    <a:pt x="92" y="56"/>
                    <a:pt x="88" y="62"/>
                  </a:cubicBezTo>
                  <a:cubicBezTo>
                    <a:pt x="84" y="67"/>
                    <a:pt x="78" y="80"/>
                    <a:pt x="78" y="81"/>
                  </a:cubicBezTo>
                  <a:cubicBezTo>
                    <a:pt x="89" y="78"/>
                    <a:pt x="100" y="74"/>
                    <a:pt x="111" y="72"/>
                  </a:cubicBezTo>
                  <a:cubicBezTo>
                    <a:pt x="116" y="72"/>
                    <a:pt x="120" y="75"/>
                    <a:pt x="116" y="81"/>
                  </a:cubicBezTo>
                  <a:cubicBezTo>
                    <a:pt x="103" y="96"/>
                    <a:pt x="86" y="102"/>
                    <a:pt x="70" y="107"/>
                  </a:cubicBezTo>
                  <a:cubicBezTo>
                    <a:pt x="59" y="108"/>
                    <a:pt x="52" y="110"/>
                    <a:pt x="47" y="113"/>
                  </a:cubicBezTo>
                  <a:cubicBezTo>
                    <a:pt x="44" y="114"/>
                    <a:pt x="44" y="117"/>
                    <a:pt x="47" y="117"/>
                  </a:cubicBezTo>
                  <a:cubicBezTo>
                    <a:pt x="51" y="118"/>
                    <a:pt x="55" y="119"/>
                    <a:pt x="59" y="121"/>
                  </a:cubicBezTo>
                  <a:cubicBezTo>
                    <a:pt x="60" y="123"/>
                    <a:pt x="61" y="125"/>
                    <a:pt x="60" y="129"/>
                  </a:cubicBezTo>
                  <a:cubicBezTo>
                    <a:pt x="59" y="131"/>
                    <a:pt x="58" y="132"/>
                    <a:pt x="57" y="134"/>
                  </a:cubicBezTo>
                  <a:cubicBezTo>
                    <a:pt x="55" y="136"/>
                    <a:pt x="55" y="137"/>
                    <a:pt x="59" y="137"/>
                  </a:cubicBezTo>
                  <a:cubicBezTo>
                    <a:pt x="60" y="137"/>
                    <a:pt x="63" y="136"/>
                    <a:pt x="65" y="135"/>
                  </a:cubicBezTo>
                  <a:cubicBezTo>
                    <a:pt x="71" y="131"/>
                    <a:pt x="77" y="129"/>
                    <a:pt x="84" y="128"/>
                  </a:cubicBezTo>
                  <a:cubicBezTo>
                    <a:pt x="89" y="129"/>
                    <a:pt x="90" y="131"/>
                    <a:pt x="87" y="135"/>
                  </a:cubicBezTo>
                  <a:cubicBezTo>
                    <a:pt x="76" y="140"/>
                    <a:pt x="67" y="144"/>
                    <a:pt x="58" y="146"/>
                  </a:cubicBezTo>
                  <a:cubicBezTo>
                    <a:pt x="55" y="145"/>
                    <a:pt x="54" y="146"/>
                    <a:pt x="54" y="148"/>
                  </a:cubicBezTo>
                  <a:cubicBezTo>
                    <a:pt x="53" y="155"/>
                    <a:pt x="55" y="168"/>
                    <a:pt x="59" y="181"/>
                  </a:cubicBezTo>
                  <a:cubicBezTo>
                    <a:pt x="60" y="188"/>
                    <a:pt x="56" y="194"/>
                    <a:pt x="47" y="192"/>
                  </a:cubicBezTo>
                  <a:cubicBezTo>
                    <a:pt x="40" y="189"/>
                    <a:pt x="32" y="185"/>
                    <a:pt x="24" y="181"/>
                  </a:cubicBezTo>
                  <a:cubicBezTo>
                    <a:pt x="31" y="180"/>
                    <a:pt x="39" y="180"/>
                    <a:pt x="45" y="180"/>
                  </a:cubicBezTo>
                  <a:cubicBezTo>
                    <a:pt x="47" y="180"/>
                    <a:pt x="49" y="178"/>
                    <a:pt x="46" y="174"/>
                  </a:cubicBezTo>
                  <a:cubicBezTo>
                    <a:pt x="44" y="169"/>
                    <a:pt x="44" y="162"/>
                    <a:pt x="44" y="155"/>
                  </a:cubicBezTo>
                  <a:cubicBezTo>
                    <a:pt x="44" y="152"/>
                    <a:pt x="43" y="151"/>
                    <a:pt x="40" y="152"/>
                  </a:cubicBezTo>
                  <a:cubicBezTo>
                    <a:pt x="28" y="164"/>
                    <a:pt x="14" y="169"/>
                    <a:pt x="0" y="155"/>
                  </a:cubicBezTo>
                  <a:cubicBezTo>
                    <a:pt x="7" y="151"/>
                    <a:pt x="14" y="149"/>
                    <a:pt x="22" y="148"/>
                  </a:cubicBezTo>
                  <a:cubicBezTo>
                    <a:pt x="23" y="148"/>
                    <a:pt x="23" y="147"/>
                    <a:pt x="24" y="147"/>
                  </a:cubicBezTo>
                  <a:cubicBezTo>
                    <a:pt x="29" y="147"/>
                    <a:pt x="34" y="146"/>
                    <a:pt x="38" y="145"/>
                  </a:cubicBezTo>
                  <a:cubicBezTo>
                    <a:pt x="40" y="144"/>
                    <a:pt x="43" y="142"/>
                    <a:pt x="45" y="140"/>
                  </a:cubicBezTo>
                  <a:cubicBezTo>
                    <a:pt x="45" y="138"/>
                    <a:pt x="46" y="138"/>
                    <a:pt x="47" y="135"/>
                  </a:cubicBezTo>
                  <a:cubicBezTo>
                    <a:pt x="49" y="133"/>
                    <a:pt x="48" y="132"/>
                    <a:pt x="46" y="130"/>
                  </a:cubicBezTo>
                  <a:cubicBezTo>
                    <a:pt x="44" y="129"/>
                    <a:pt x="43" y="128"/>
                    <a:pt x="41" y="129"/>
                  </a:cubicBezTo>
                  <a:cubicBezTo>
                    <a:pt x="39" y="131"/>
                    <a:pt x="36" y="131"/>
                    <a:pt x="32" y="128"/>
                  </a:cubicBezTo>
                  <a:cubicBezTo>
                    <a:pt x="29" y="126"/>
                    <a:pt x="28" y="123"/>
                    <a:pt x="31" y="119"/>
                  </a:cubicBezTo>
                  <a:cubicBezTo>
                    <a:pt x="35" y="113"/>
                    <a:pt x="48" y="108"/>
                    <a:pt x="61" y="103"/>
                  </a:cubicBezTo>
                  <a:cubicBezTo>
                    <a:pt x="73" y="99"/>
                    <a:pt x="85" y="92"/>
                    <a:pt x="96" y="88"/>
                  </a:cubicBezTo>
                  <a:cubicBezTo>
                    <a:pt x="99" y="86"/>
                    <a:pt x="102" y="84"/>
                    <a:pt x="104" y="82"/>
                  </a:cubicBezTo>
                  <a:cubicBezTo>
                    <a:pt x="106" y="80"/>
                    <a:pt x="106" y="78"/>
                    <a:pt x="103" y="78"/>
                  </a:cubicBezTo>
                  <a:cubicBezTo>
                    <a:pt x="99" y="79"/>
                    <a:pt x="95" y="80"/>
                    <a:pt x="91" y="81"/>
                  </a:cubicBezTo>
                  <a:cubicBezTo>
                    <a:pt x="81" y="87"/>
                    <a:pt x="69" y="94"/>
                    <a:pt x="59" y="100"/>
                  </a:cubicBezTo>
                  <a:cubicBezTo>
                    <a:pt x="48" y="103"/>
                    <a:pt x="37" y="105"/>
                    <a:pt x="27" y="107"/>
                  </a:cubicBezTo>
                  <a:cubicBezTo>
                    <a:pt x="24" y="107"/>
                    <a:pt x="22" y="107"/>
                    <a:pt x="20" y="107"/>
                  </a:cubicBezTo>
                  <a:cubicBezTo>
                    <a:pt x="20" y="105"/>
                    <a:pt x="21" y="105"/>
                    <a:pt x="21" y="103"/>
                  </a:cubicBezTo>
                  <a:cubicBezTo>
                    <a:pt x="32" y="99"/>
                    <a:pt x="48" y="97"/>
                    <a:pt x="62" y="89"/>
                  </a:cubicBezTo>
                  <a:cubicBezTo>
                    <a:pt x="65" y="88"/>
                    <a:pt x="66" y="87"/>
                    <a:pt x="66" y="85"/>
                  </a:cubicBezTo>
                  <a:cubicBezTo>
                    <a:pt x="65" y="83"/>
                    <a:pt x="66" y="81"/>
                    <a:pt x="62" y="79"/>
                  </a:cubicBezTo>
                  <a:cubicBezTo>
                    <a:pt x="54" y="79"/>
                    <a:pt x="47" y="86"/>
                    <a:pt x="40" y="88"/>
                  </a:cubicBezTo>
                  <a:cubicBezTo>
                    <a:pt x="39" y="89"/>
                    <a:pt x="38" y="90"/>
                    <a:pt x="37" y="88"/>
                  </a:cubicBezTo>
                  <a:cubicBezTo>
                    <a:pt x="36" y="88"/>
                    <a:pt x="36" y="86"/>
                    <a:pt x="36" y="86"/>
                  </a:cubicBezTo>
                  <a:cubicBezTo>
                    <a:pt x="33" y="86"/>
                    <a:pt x="31" y="85"/>
                    <a:pt x="31" y="81"/>
                  </a:cubicBezTo>
                  <a:cubicBezTo>
                    <a:pt x="32" y="80"/>
                    <a:pt x="35" y="74"/>
                    <a:pt x="35" y="74"/>
                  </a:cubicBezTo>
                  <a:cubicBezTo>
                    <a:pt x="34" y="74"/>
                    <a:pt x="32" y="72"/>
                    <a:pt x="30" y="72"/>
                  </a:cubicBezTo>
                  <a:cubicBezTo>
                    <a:pt x="29" y="74"/>
                    <a:pt x="28" y="79"/>
                    <a:pt x="27" y="81"/>
                  </a:cubicBezTo>
                  <a:cubicBezTo>
                    <a:pt x="25" y="82"/>
                    <a:pt x="23" y="83"/>
                    <a:pt x="21" y="84"/>
                  </a:cubicBezTo>
                  <a:cubicBezTo>
                    <a:pt x="20" y="83"/>
                    <a:pt x="19" y="82"/>
                    <a:pt x="18" y="82"/>
                  </a:cubicBezTo>
                  <a:cubicBezTo>
                    <a:pt x="17" y="84"/>
                    <a:pt x="16" y="83"/>
                    <a:pt x="15" y="83"/>
                  </a:cubicBezTo>
                  <a:cubicBezTo>
                    <a:pt x="15" y="86"/>
                    <a:pt x="16" y="91"/>
                    <a:pt x="17" y="94"/>
                  </a:cubicBezTo>
                  <a:close/>
                  <a:moveTo>
                    <a:pt x="42" y="82"/>
                  </a:moveTo>
                  <a:cubicBezTo>
                    <a:pt x="45" y="74"/>
                    <a:pt x="47" y="64"/>
                    <a:pt x="50" y="57"/>
                  </a:cubicBezTo>
                  <a:cubicBezTo>
                    <a:pt x="51" y="56"/>
                    <a:pt x="52" y="55"/>
                    <a:pt x="53" y="55"/>
                  </a:cubicBezTo>
                  <a:cubicBezTo>
                    <a:pt x="54" y="56"/>
                    <a:pt x="54" y="58"/>
                    <a:pt x="54" y="59"/>
                  </a:cubicBezTo>
                  <a:cubicBezTo>
                    <a:pt x="54" y="61"/>
                    <a:pt x="55" y="63"/>
                    <a:pt x="56" y="65"/>
                  </a:cubicBezTo>
                  <a:cubicBezTo>
                    <a:pt x="56" y="66"/>
                    <a:pt x="57" y="68"/>
                    <a:pt x="59" y="70"/>
                  </a:cubicBezTo>
                  <a:cubicBezTo>
                    <a:pt x="60" y="71"/>
                    <a:pt x="60" y="73"/>
                    <a:pt x="60" y="74"/>
                  </a:cubicBezTo>
                  <a:cubicBezTo>
                    <a:pt x="55" y="75"/>
                    <a:pt x="51" y="77"/>
                    <a:pt x="47" y="80"/>
                  </a:cubicBezTo>
                  <a:cubicBezTo>
                    <a:pt x="47" y="81"/>
                    <a:pt x="45" y="82"/>
                    <a:pt x="42" y="82"/>
                  </a:cubicBezTo>
                  <a:close/>
                  <a:moveTo>
                    <a:pt x="55" y="50"/>
                  </a:moveTo>
                  <a:cubicBezTo>
                    <a:pt x="56" y="49"/>
                    <a:pt x="56" y="48"/>
                    <a:pt x="56" y="46"/>
                  </a:cubicBezTo>
                  <a:cubicBezTo>
                    <a:pt x="56" y="45"/>
                    <a:pt x="56" y="44"/>
                    <a:pt x="57" y="44"/>
                  </a:cubicBezTo>
                  <a:cubicBezTo>
                    <a:pt x="59" y="41"/>
                    <a:pt x="61" y="40"/>
                    <a:pt x="64" y="39"/>
                  </a:cubicBezTo>
                  <a:cubicBezTo>
                    <a:pt x="65" y="38"/>
                    <a:pt x="66" y="38"/>
                    <a:pt x="67" y="39"/>
                  </a:cubicBezTo>
                  <a:cubicBezTo>
                    <a:pt x="67" y="40"/>
                    <a:pt x="66" y="41"/>
                    <a:pt x="66" y="41"/>
                  </a:cubicBezTo>
                  <a:cubicBezTo>
                    <a:pt x="66" y="41"/>
                    <a:pt x="64" y="44"/>
                    <a:pt x="64" y="44"/>
                  </a:cubicBezTo>
                  <a:cubicBezTo>
                    <a:pt x="64" y="45"/>
                    <a:pt x="63" y="46"/>
                    <a:pt x="63" y="47"/>
                  </a:cubicBezTo>
                  <a:cubicBezTo>
                    <a:pt x="62" y="47"/>
                    <a:pt x="61" y="48"/>
                    <a:pt x="60" y="48"/>
                  </a:cubicBezTo>
                  <a:cubicBezTo>
                    <a:pt x="59" y="50"/>
                    <a:pt x="58" y="51"/>
                    <a:pt x="57" y="52"/>
                  </a:cubicBezTo>
                  <a:cubicBezTo>
                    <a:pt x="57" y="52"/>
                    <a:pt x="56" y="51"/>
                    <a:pt x="55" y="50"/>
                  </a:cubicBezTo>
                  <a:close/>
                  <a:moveTo>
                    <a:pt x="63" y="68"/>
                  </a:moveTo>
                  <a:cubicBezTo>
                    <a:pt x="64" y="69"/>
                    <a:pt x="66" y="69"/>
                    <a:pt x="66" y="69"/>
                  </a:cubicBezTo>
                  <a:cubicBezTo>
                    <a:pt x="68" y="69"/>
                    <a:pt x="72" y="66"/>
                    <a:pt x="75" y="62"/>
                  </a:cubicBezTo>
                  <a:cubicBezTo>
                    <a:pt x="76" y="59"/>
                    <a:pt x="77" y="57"/>
                    <a:pt x="76" y="55"/>
                  </a:cubicBezTo>
                  <a:cubicBezTo>
                    <a:pt x="75" y="53"/>
                    <a:pt x="75" y="50"/>
                    <a:pt x="74" y="47"/>
                  </a:cubicBezTo>
                  <a:cubicBezTo>
                    <a:pt x="74" y="46"/>
                    <a:pt x="74" y="45"/>
                    <a:pt x="74" y="44"/>
                  </a:cubicBezTo>
                  <a:cubicBezTo>
                    <a:pt x="75" y="42"/>
                    <a:pt x="74" y="40"/>
                    <a:pt x="74" y="39"/>
                  </a:cubicBezTo>
                  <a:cubicBezTo>
                    <a:pt x="72" y="39"/>
                    <a:pt x="72" y="39"/>
                    <a:pt x="71" y="39"/>
                  </a:cubicBezTo>
                  <a:cubicBezTo>
                    <a:pt x="70" y="40"/>
                    <a:pt x="69" y="41"/>
                    <a:pt x="69" y="42"/>
                  </a:cubicBezTo>
                  <a:cubicBezTo>
                    <a:pt x="68" y="45"/>
                    <a:pt x="68" y="46"/>
                    <a:pt x="68" y="48"/>
                  </a:cubicBezTo>
                  <a:cubicBezTo>
                    <a:pt x="65" y="52"/>
                    <a:pt x="63" y="55"/>
                    <a:pt x="61" y="58"/>
                  </a:cubicBezTo>
                  <a:cubicBezTo>
                    <a:pt x="61" y="59"/>
                    <a:pt x="61" y="61"/>
                    <a:pt x="61" y="63"/>
                  </a:cubicBezTo>
                  <a:cubicBezTo>
                    <a:pt x="62" y="64"/>
                    <a:pt x="63" y="66"/>
                    <a:pt x="63" y="68"/>
                  </a:cubicBezTo>
                  <a:close/>
                  <a:moveTo>
                    <a:pt x="83" y="52"/>
                  </a:moveTo>
                  <a:cubicBezTo>
                    <a:pt x="84" y="54"/>
                    <a:pt x="85" y="54"/>
                    <a:pt x="86" y="53"/>
                  </a:cubicBezTo>
                  <a:cubicBezTo>
                    <a:pt x="91" y="44"/>
                    <a:pt x="99" y="33"/>
                    <a:pt x="101" y="26"/>
                  </a:cubicBezTo>
                  <a:cubicBezTo>
                    <a:pt x="101" y="24"/>
                    <a:pt x="102" y="22"/>
                    <a:pt x="99" y="22"/>
                  </a:cubicBezTo>
                  <a:cubicBezTo>
                    <a:pt x="97" y="23"/>
                    <a:pt x="95" y="23"/>
                    <a:pt x="93" y="24"/>
                  </a:cubicBezTo>
                  <a:cubicBezTo>
                    <a:pt x="92" y="24"/>
                    <a:pt x="91" y="24"/>
                    <a:pt x="90" y="24"/>
                  </a:cubicBezTo>
                  <a:cubicBezTo>
                    <a:pt x="86" y="26"/>
                    <a:pt x="82" y="28"/>
                    <a:pt x="80" y="31"/>
                  </a:cubicBezTo>
                  <a:cubicBezTo>
                    <a:pt x="81" y="33"/>
                    <a:pt x="82" y="36"/>
                    <a:pt x="83" y="39"/>
                  </a:cubicBezTo>
                  <a:cubicBezTo>
                    <a:pt x="82" y="41"/>
                    <a:pt x="82" y="42"/>
                    <a:pt x="82" y="44"/>
                  </a:cubicBezTo>
                  <a:cubicBezTo>
                    <a:pt x="82" y="45"/>
                    <a:pt x="82" y="46"/>
                    <a:pt x="82" y="47"/>
                  </a:cubicBezTo>
                  <a:cubicBezTo>
                    <a:pt x="82" y="49"/>
                    <a:pt x="82" y="51"/>
                    <a:pt x="83" y="52"/>
                  </a:cubicBezTo>
                  <a:close/>
                  <a:moveTo>
                    <a:pt x="70" y="79"/>
                  </a:moveTo>
                  <a:cubicBezTo>
                    <a:pt x="70" y="78"/>
                    <a:pt x="70" y="77"/>
                    <a:pt x="69" y="76"/>
                  </a:cubicBezTo>
                  <a:cubicBezTo>
                    <a:pt x="69" y="76"/>
                    <a:pt x="68" y="75"/>
                    <a:pt x="68" y="74"/>
                  </a:cubicBezTo>
                  <a:cubicBezTo>
                    <a:pt x="68" y="73"/>
                    <a:pt x="69" y="72"/>
                    <a:pt x="70" y="71"/>
                  </a:cubicBezTo>
                  <a:cubicBezTo>
                    <a:pt x="71" y="71"/>
                    <a:pt x="73" y="70"/>
                    <a:pt x="75" y="70"/>
                  </a:cubicBezTo>
                  <a:cubicBezTo>
                    <a:pt x="76" y="70"/>
                    <a:pt x="77" y="71"/>
                    <a:pt x="77" y="72"/>
                  </a:cubicBezTo>
                  <a:cubicBezTo>
                    <a:pt x="75" y="74"/>
                    <a:pt x="74" y="76"/>
                    <a:pt x="73" y="78"/>
                  </a:cubicBezTo>
                  <a:cubicBezTo>
                    <a:pt x="72" y="78"/>
                    <a:pt x="71" y="78"/>
                    <a:pt x="70" y="79"/>
                  </a:cubicBezTo>
                  <a:close/>
                </a:path>
              </a:pathLst>
            </a:custGeom>
            <a:solidFill>
              <a:srgbClr val="009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2" name="î$ľíḑe"/>
            <p:cNvSpPr/>
            <p:nvPr/>
          </p:nvSpPr>
          <p:spPr>
            <a:xfrm>
              <a:off x="4430022" y="3861753"/>
              <a:ext cx="5455540" cy="344063"/>
            </a:xfrm>
            <a:custGeom>
              <a:avLst/>
              <a:gdLst/>
              <a:ahLst/>
              <a:cxnLst/>
              <a:rect l="l" t="t" r="r" b="b"/>
              <a:pathLst>
                <a:path w="5086070" h="320762">
                  <a:moveTo>
                    <a:pt x="2105876" y="244529"/>
                  </a:moveTo>
                  <a:cubicBezTo>
                    <a:pt x="2095207" y="256345"/>
                    <a:pt x="2089872" y="266441"/>
                    <a:pt x="2089872" y="274816"/>
                  </a:cubicBezTo>
                  <a:cubicBezTo>
                    <a:pt x="2089872" y="280322"/>
                    <a:pt x="2093195" y="285141"/>
                    <a:pt x="2099840" y="289271"/>
                  </a:cubicBezTo>
                  <a:cubicBezTo>
                    <a:pt x="2111296" y="296383"/>
                    <a:pt x="2127849" y="299940"/>
                    <a:pt x="2149499" y="299940"/>
                  </a:cubicBezTo>
                  <a:cubicBezTo>
                    <a:pt x="2163475" y="299940"/>
                    <a:pt x="2176019" y="297703"/>
                    <a:pt x="2187131" y="293228"/>
                  </a:cubicBezTo>
                  <a:cubicBezTo>
                    <a:pt x="2202253" y="287033"/>
                    <a:pt x="2209814" y="277856"/>
                    <a:pt x="2209814" y="265695"/>
                  </a:cubicBezTo>
                  <a:cubicBezTo>
                    <a:pt x="2209814" y="257779"/>
                    <a:pt x="2203896" y="252617"/>
                    <a:pt x="2192060" y="250208"/>
                  </a:cubicBezTo>
                  <a:cubicBezTo>
                    <a:pt x="2187922" y="249405"/>
                    <a:pt x="2179075" y="248831"/>
                    <a:pt x="2165516" y="248487"/>
                  </a:cubicBezTo>
                  <a:cubicBezTo>
                    <a:pt x="2139775" y="247799"/>
                    <a:pt x="2119895" y="246479"/>
                    <a:pt x="2105876" y="244529"/>
                  </a:cubicBezTo>
                  <a:close/>
                  <a:moveTo>
                    <a:pt x="3364422" y="150572"/>
                  </a:moveTo>
                  <a:cubicBezTo>
                    <a:pt x="3347279" y="157341"/>
                    <a:pt x="3336061" y="162216"/>
                    <a:pt x="3330769" y="165199"/>
                  </a:cubicBezTo>
                  <a:cubicBezTo>
                    <a:pt x="3313855" y="174606"/>
                    <a:pt x="3305398" y="185906"/>
                    <a:pt x="3305398" y="199099"/>
                  </a:cubicBezTo>
                  <a:cubicBezTo>
                    <a:pt x="3305398" y="206556"/>
                    <a:pt x="3307584" y="213095"/>
                    <a:pt x="3311956" y="218717"/>
                  </a:cubicBezTo>
                  <a:cubicBezTo>
                    <a:pt x="3316674" y="224797"/>
                    <a:pt x="3322657" y="227837"/>
                    <a:pt x="3329906" y="227837"/>
                  </a:cubicBezTo>
                  <a:cubicBezTo>
                    <a:pt x="3338650" y="227837"/>
                    <a:pt x="3350156" y="222158"/>
                    <a:pt x="3364422" y="210801"/>
                  </a:cubicBezTo>
                  <a:close/>
                  <a:moveTo>
                    <a:pt x="1678497" y="150572"/>
                  </a:moveTo>
                  <a:cubicBezTo>
                    <a:pt x="1661354" y="157341"/>
                    <a:pt x="1650136" y="162216"/>
                    <a:pt x="1644845" y="165199"/>
                  </a:cubicBezTo>
                  <a:cubicBezTo>
                    <a:pt x="1627930" y="174606"/>
                    <a:pt x="1619473" y="185906"/>
                    <a:pt x="1619473" y="199099"/>
                  </a:cubicBezTo>
                  <a:cubicBezTo>
                    <a:pt x="1619473" y="206556"/>
                    <a:pt x="1621659" y="213095"/>
                    <a:pt x="1626031" y="218717"/>
                  </a:cubicBezTo>
                  <a:cubicBezTo>
                    <a:pt x="1630749" y="224797"/>
                    <a:pt x="1636732" y="227837"/>
                    <a:pt x="1643982" y="227837"/>
                  </a:cubicBezTo>
                  <a:cubicBezTo>
                    <a:pt x="1652726" y="227837"/>
                    <a:pt x="1664231" y="222158"/>
                    <a:pt x="1678497" y="210801"/>
                  </a:cubicBezTo>
                  <a:close/>
                  <a:moveTo>
                    <a:pt x="4397778" y="94473"/>
                  </a:moveTo>
                  <a:cubicBezTo>
                    <a:pt x="4386764" y="94473"/>
                    <a:pt x="4377644" y="98850"/>
                    <a:pt x="4370416" y="107605"/>
                  </a:cubicBezTo>
                  <a:cubicBezTo>
                    <a:pt x="4363992" y="115438"/>
                    <a:pt x="4360206" y="125115"/>
                    <a:pt x="4359059" y="136633"/>
                  </a:cubicBezTo>
                  <a:lnTo>
                    <a:pt x="4432022" y="136633"/>
                  </a:lnTo>
                  <a:cubicBezTo>
                    <a:pt x="4431448" y="126497"/>
                    <a:pt x="4430244" y="119354"/>
                    <a:pt x="4428408" y="115206"/>
                  </a:cubicBezTo>
                  <a:cubicBezTo>
                    <a:pt x="4422328" y="101384"/>
                    <a:pt x="4412118" y="94473"/>
                    <a:pt x="4397778" y="94473"/>
                  </a:cubicBezTo>
                  <a:close/>
                  <a:moveTo>
                    <a:pt x="260751" y="93441"/>
                  </a:moveTo>
                  <a:cubicBezTo>
                    <a:pt x="245318" y="93441"/>
                    <a:pt x="234203" y="101606"/>
                    <a:pt x="227408" y="117935"/>
                  </a:cubicBezTo>
                  <a:cubicBezTo>
                    <a:pt x="223607" y="127020"/>
                    <a:pt x="221707" y="138692"/>
                    <a:pt x="221707" y="152952"/>
                  </a:cubicBezTo>
                  <a:cubicBezTo>
                    <a:pt x="221707" y="172501"/>
                    <a:pt x="225220" y="190268"/>
                    <a:pt x="232245" y="206251"/>
                  </a:cubicBezTo>
                  <a:cubicBezTo>
                    <a:pt x="241343" y="227066"/>
                    <a:pt x="254473" y="237474"/>
                    <a:pt x="271633" y="237474"/>
                  </a:cubicBezTo>
                  <a:cubicBezTo>
                    <a:pt x="297316" y="237474"/>
                    <a:pt x="310158" y="217062"/>
                    <a:pt x="310158" y="176239"/>
                  </a:cubicBezTo>
                  <a:cubicBezTo>
                    <a:pt x="310158" y="148294"/>
                    <a:pt x="304111" y="126214"/>
                    <a:pt x="292019" y="110001"/>
                  </a:cubicBezTo>
                  <a:cubicBezTo>
                    <a:pt x="283727" y="98961"/>
                    <a:pt x="273304" y="93441"/>
                    <a:pt x="260751" y="93441"/>
                  </a:cubicBezTo>
                  <a:close/>
                  <a:moveTo>
                    <a:pt x="2137620" y="90859"/>
                  </a:moveTo>
                  <a:cubicBezTo>
                    <a:pt x="2127037" y="90859"/>
                    <a:pt x="2119157" y="95317"/>
                    <a:pt x="2113980" y="104233"/>
                  </a:cubicBezTo>
                  <a:cubicBezTo>
                    <a:pt x="2109724" y="111549"/>
                    <a:pt x="2107597" y="120807"/>
                    <a:pt x="2107597" y="132009"/>
                  </a:cubicBezTo>
                  <a:cubicBezTo>
                    <a:pt x="2107597" y="150070"/>
                    <a:pt x="2111508" y="164072"/>
                    <a:pt x="2119331" y="174016"/>
                  </a:cubicBezTo>
                  <a:cubicBezTo>
                    <a:pt x="2125312" y="181560"/>
                    <a:pt x="2132904" y="185333"/>
                    <a:pt x="2142105" y="185333"/>
                  </a:cubicBezTo>
                  <a:cubicBezTo>
                    <a:pt x="2162120" y="185333"/>
                    <a:pt x="2172128" y="171845"/>
                    <a:pt x="2172128" y="144869"/>
                  </a:cubicBezTo>
                  <a:cubicBezTo>
                    <a:pt x="2172128" y="126695"/>
                    <a:pt x="2168159" y="112464"/>
                    <a:pt x="2160222" y="102176"/>
                  </a:cubicBezTo>
                  <a:cubicBezTo>
                    <a:pt x="2154355" y="94632"/>
                    <a:pt x="2146821" y="90859"/>
                    <a:pt x="2137620" y="90859"/>
                  </a:cubicBezTo>
                  <a:close/>
                  <a:moveTo>
                    <a:pt x="4913988" y="87074"/>
                  </a:moveTo>
                  <a:lnTo>
                    <a:pt x="4987467" y="87074"/>
                  </a:lnTo>
                  <a:lnTo>
                    <a:pt x="4987467" y="93613"/>
                  </a:lnTo>
                  <a:lnTo>
                    <a:pt x="4983854" y="93613"/>
                  </a:lnTo>
                  <a:cubicBezTo>
                    <a:pt x="4973528" y="93613"/>
                    <a:pt x="4968366" y="97513"/>
                    <a:pt x="4968366" y="105314"/>
                  </a:cubicBezTo>
                  <a:cubicBezTo>
                    <a:pt x="4968366" y="109903"/>
                    <a:pt x="4970258" y="116098"/>
                    <a:pt x="4974044" y="123899"/>
                  </a:cubicBezTo>
                  <a:lnTo>
                    <a:pt x="5012419" y="203401"/>
                  </a:lnTo>
                  <a:lnTo>
                    <a:pt x="5047696" y="116328"/>
                  </a:lnTo>
                  <a:cubicBezTo>
                    <a:pt x="5049646" y="111509"/>
                    <a:pt x="5050622" y="106863"/>
                    <a:pt x="5050622" y="102389"/>
                  </a:cubicBezTo>
                  <a:cubicBezTo>
                    <a:pt x="5050622" y="98718"/>
                    <a:pt x="5048786" y="96137"/>
                    <a:pt x="5045114" y="94645"/>
                  </a:cubicBezTo>
                  <a:cubicBezTo>
                    <a:pt x="5043164" y="93957"/>
                    <a:pt x="5039722" y="93613"/>
                    <a:pt x="5034790" y="93613"/>
                  </a:cubicBezTo>
                  <a:lnTo>
                    <a:pt x="5034790" y="87074"/>
                  </a:lnTo>
                  <a:lnTo>
                    <a:pt x="5086070" y="87074"/>
                  </a:lnTo>
                  <a:lnTo>
                    <a:pt x="5086070" y="93613"/>
                  </a:lnTo>
                  <a:cubicBezTo>
                    <a:pt x="5078843" y="94416"/>
                    <a:pt x="5073050" y="97912"/>
                    <a:pt x="5068690" y="104102"/>
                  </a:cubicBezTo>
                  <a:cubicBezTo>
                    <a:pt x="5068002" y="105134"/>
                    <a:pt x="5066051" y="109547"/>
                    <a:pt x="5062839" y="117341"/>
                  </a:cubicBezTo>
                  <a:lnTo>
                    <a:pt x="4998652" y="274506"/>
                  </a:lnTo>
                  <a:cubicBezTo>
                    <a:pt x="4993604" y="286773"/>
                    <a:pt x="4986778" y="297147"/>
                    <a:pt x="4978174" y="305629"/>
                  </a:cubicBezTo>
                  <a:cubicBezTo>
                    <a:pt x="4967964" y="315717"/>
                    <a:pt x="4957008" y="320762"/>
                    <a:pt x="4945307" y="320762"/>
                  </a:cubicBezTo>
                  <a:cubicBezTo>
                    <a:pt x="4939342" y="320762"/>
                    <a:pt x="4934122" y="319106"/>
                    <a:pt x="4929648" y="315795"/>
                  </a:cubicBezTo>
                  <a:cubicBezTo>
                    <a:pt x="4924600" y="312028"/>
                    <a:pt x="4922076" y="307290"/>
                    <a:pt x="4922076" y="301582"/>
                  </a:cubicBezTo>
                  <a:cubicBezTo>
                    <a:pt x="4922076" y="290965"/>
                    <a:pt x="4927984" y="285657"/>
                    <a:pt x="4939800" y="285657"/>
                  </a:cubicBezTo>
                  <a:cubicBezTo>
                    <a:pt x="4943472" y="285657"/>
                    <a:pt x="4948634" y="286912"/>
                    <a:pt x="4955288" y="289424"/>
                  </a:cubicBezTo>
                  <a:cubicBezTo>
                    <a:pt x="4959762" y="291136"/>
                    <a:pt x="4962630" y="291992"/>
                    <a:pt x="4963892" y="291992"/>
                  </a:cubicBezTo>
                  <a:cubicBezTo>
                    <a:pt x="4972496" y="291992"/>
                    <a:pt x="4980354" y="283332"/>
                    <a:pt x="4987467" y="266012"/>
                  </a:cubicBezTo>
                  <a:lnTo>
                    <a:pt x="4998652" y="238654"/>
                  </a:lnTo>
                  <a:lnTo>
                    <a:pt x="4942037" y="119764"/>
                  </a:lnTo>
                  <a:cubicBezTo>
                    <a:pt x="4940431" y="116324"/>
                    <a:pt x="4937678" y="111908"/>
                    <a:pt x="4933777" y="106516"/>
                  </a:cubicBezTo>
                  <a:cubicBezTo>
                    <a:pt x="4930794" y="102388"/>
                    <a:pt x="4928442" y="99693"/>
                    <a:pt x="4926722" y="98431"/>
                  </a:cubicBezTo>
                  <a:cubicBezTo>
                    <a:pt x="4924198" y="96595"/>
                    <a:pt x="4919953" y="94989"/>
                    <a:pt x="4913988" y="93613"/>
                  </a:cubicBezTo>
                  <a:close/>
                  <a:moveTo>
                    <a:pt x="4143324" y="87074"/>
                  </a:moveTo>
                  <a:lnTo>
                    <a:pt x="4217491" y="87074"/>
                  </a:lnTo>
                  <a:lnTo>
                    <a:pt x="4217491" y="93613"/>
                  </a:lnTo>
                  <a:lnTo>
                    <a:pt x="4212672" y="93613"/>
                  </a:lnTo>
                  <a:cubicBezTo>
                    <a:pt x="4203495" y="93613"/>
                    <a:pt x="4198906" y="97622"/>
                    <a:pt x="4198906" y="105640"/>
                  </a:cubicBezTo>
                  <a:cubicBezTo>
                    <a:pt x="4198906" y="109420"/>
                    <a:pt x="4200114" y="114174"/>
                    <a:pt x="4202528" y="119901"/>
                  </a:cubicBezTo>
                  <a:lnTo>
                    <a:pt x="4239260" y="206843"/>
                  </a:lnTo>
                  <a:lnTo>
                    <a:pt x="4276164" y="116637"/>
                  </a:lnTo>
                  <a:cubicBezTo>
                    <a:pt x="4278807" y="110221"/>
                    <a:pt x="4280129" y="105353"/>
                    <a:pt x="4280129" y="102031"/>
                  </a:cubicBezTo>
                  <a:cubicBezTo>
                    <a:pt x="4280129" y="100429"/>
                    <a:pt x="4279670" y="99111"/>
                    <a:pt x="4278752" y="98079"/>
                  </a:cubicBezTo>
                  <a:cubicBezTo>
                    <a:pt x="4276572" y="95101"/>
                    <a:pt x="4271008" y="93613"/>
                    <a:pt x="4262060" y="93613"/>
                  </a:cubicBezTo>
                  <a:lnTo>
                    <a:pt x="4262060" y="87074"/>
                  </a:lnTo>
                  <a:lnTo>
                    <a:pt x="4313341" y="87074"/>
                  </a:lnTo>
                  <a:lnTo>
                    <a:pt x="4313341" y="93613"/>
                  </a:lnTo>
                  <a:cubicBezTo>
                    <a:pt x="4307376" y="94072"/>
                    <a:pt x="4303246" y="95275"/>
                    <a:pt x="4300951" y="97224"/>
                  </a:cubicBezTo>
                  <a:cubicBezTo>
                    <a:pt x="4297165" y="100545"/>
                    <a:pt x="4293552" y="106274"/>
                    <a:pt x="4290110" y="114410"/>
                  </a:cubicBezTo>
                  <a:lnTo>
                    <a:pt x="4234183" y="249519"/>
                  </a:lnTo>
                  <a:lnTo>
                    <a:pt x="4227128" y="249519"/>
                  </a:lnTo>
                  <a:lnTo>
                    <a:pt x="4170856" y="116648"/>
                  </a:lnTo>
                  <a:cubicBezTo>
                    <a:pt x="4166612" y="106563"/>
                    <a:pt x="4161278" y="99859"/>
                    <a:pt x="4154853" y="96535"/>
                  </a:cubicBezTo>
                  <a:cubicBezTo>
                    <a:pt x="4152903" y="95503"/>
                    <a:pt x="4149060" y="94529"/>
                    <a:pt x="4143324" y="93613"/>
                  </a:cubicBezTo>
                  <a:close/>
                  <a:moveTo>
                    <a:pt x="2969339" y="87074"/>
                  </a:moveTo>
                  <a:lnTo>
                    <a:pt x="3024406" y="87074"/>
                  </a:lnTo>
                  <a:lnTo>
                    <a:pt x="3024406" y="192560"/>
                  </a:lnTo>
                  <a:cubicBezTo>
                    <a:pt x="3024406" y="216422"/>
                    <a:pt x="3033124" y="228353"/>
                    <a:pt x="3050562" y="228353"/>
                  </a:cubicBezTo>
                  <a:cubicBezTo>
                    <a:pt x="3061920" y="228353"/>
                    <a:pt x="3074941" y="220896"/>
                    <a:pt x="3089625" y="205983"/>
                  </a:cubicBezTo>
                  <a:lnTo>
                    <a:pt x="3089625" y="116809"/>
                  </a:lnTo>
                  <a:cubicBezTo>
                    <a:pt x="3089625" y="107531"/>
                    <a:pt x="3087732" y="101287"/>
                    <a:pt x="3083946" y="98079"/>
                  </a:cubicBezTo>
                  <a:cubicBezTo>
                    <a:pt x="3080619" y="95331"/>
                    <a:pt x="3074080" y="93842"/>
                    <a:pt x="3064329" y="93613"/>
                  </a:cubicBezTo>
                  <a:lnTo>
                    <a:pt x="3064329" y="87074"/>
                  </a:lnTo>
                  <a:lnTo>
                    <a:pt x="3118019" y="87074"/>
                  </a:lnTo>
                  <a:lnTo>
                    <a:pt x="3118019" y="182579"/>
                  </a:lnTo>
                  <a:cubicBezTo>
                    <a:pt x="3118019" y="207474"/>
                    <a:pt x="3119854" y="221470"/>
                    <a:pt x="3123525" y="224567"/>
                  </a:cubicBezTo>
                  <a:cubicBezTo>
                    <a:pt x="3125361" y="226174"/>
                    <a:pt x="3127541" y="226977"/>
                    <a:pt x="3130065" y="226977"/>
                  </a:cubicBezTo>
                  <a:cubicBezTo>
                    <a:pt x="3133621" y="226977"/>
                    <a:pt x="3137636" y="226002"/>
                    <a:pt x="3142110" y="224051"/>
                  </a:cubicBezTo>
                  <a:lnTo>
                    <a:pt x="3144519" y="230074"/>
                  </a:lnTo>
                  <a:lnTo>
                    <a:pt x="3097369" y="249519"/>
                  </a:lnTo>
                  <a:lnTo>
                    <a:pt x="3089625" y="249519"/>
                  </a:lnTo>
                  <a:lnTo>
                    <a:pt x="3089625" y="216135"/>
                  </a:lnTo>
                  <a:cubicBezTo>
                    <a:pt x="3079318" y="227378"/>
                    <a:pt x="3071473" y="234950"/>
                    <a:pt x="3066090" y="238850"/>
                  </a:cubicBezTo>
                  <a:cubicBezTo>
                    <a:pt x="3056470" y="245963"/>
                    <a:pt x="3046505" y="249519"/>
                    <a:pt x="3036196" y="249519"/>
                  </a:cubicBezTo>
                  <a:cubicBezTo>
                    <a:pt x="3017643" y="249519"/>
                    <a:pt x="3005504" y="240409"/>
                    <a:pt x="2999777" y="222188"/>
                  </a:cubicBezTo>
                  <a:cubicBezTo>
                    <a:pt x="2997267" y="214166"/>
                    <a:pt x="2996012" y="202821"/>
                    <a:pt x="2996012" y="188153"/>
                  </a:cubicBezTo>
                  <a:lnTo>
                    <a:pt x="2996012" y="117849"/>
                  </a:lnTo>
                  <a:cubicBezTo>
                    <a:pt x="2996012" y="106275"/>
                    <a:pt x="2992857" y="98884"/>
                    <a:pt x="2986548" y="95675"/>
                  </a:cubicBezTo>
                  <a:cubicBezTo>
                    <a:pt x="2983336" y="94185"/>
                    <a:pt x="2977599" y="93498"/>
                    <a:pt x="2969339" y="93613"/>
                  </a:cubicBezTo>
                  <a:close/>
                  <a:moveTo>
                    <a:pt x="2597864" y="87074"/>
                  </a:moveTo>
                  <a:lnTo>
                    <a:pt x="2652931" y="87074"/>
                  </a:lnTo>
                  <a:lnTo>
                    <a:pt x="2652931" y="192560"/>
                  </a:lnTo>
                  <a:cubicBezTo>
                    <a:pt x="2652931" y="216422"/>
                    <a:pt x="2661650" y="228353"/>
                    <a:pt x="2679087" y="228353"/>
                  </a:cubicBezTo>
                  <a:cubicBezTo>
                    <a:pt x="2690445" y="228353"/>
                    <a:pt x="2703466" y="220896"/>
                    <a:pt x="2718150" y="205983"/>
                  </a:cubicBezTo>
                  <a:lnTo>
                    <a:pt x="2718150" y="116809"/>
                  </a:lnTo>
                  <a:cubicBezTo>
                    <a:pt x="2718150" y="107531"/>
                    <a:pt x="2716257" y="101287"/>
                    <a:pt x="2712471" y="98079"/>
                  </a:cubicBezTo>
                  <a:cubicBezTo>
                    <a:pt x="2709145" y="95331"/>
                    <a:pt x="2702605" y="93842"/>
                    <a:pt x="2692854" y="93613"/>
                  </a:cubicBezTo>
                  <a:lnTo>
                    <a:pt x="2692854" y="87074"/>
                  </a:lnTo>
                  <a:lnTo>
                    <a:pt x="2746544" y="87074"/>
                  </a:lnTo>
                  <a:lnTo>
                    <a:pt x="2746544" y="182579"/>
                  </a:lnTo>
                  <a:cubicBezTo>
                    <a:pt x="2746544" y="207474"/>
                    <a:pt x="2748379" y="221470"/>
                    <a:pt x="2752050" y="224567"/>
                  </a:cubicBezTo>
                  <a:cubicBezTo>
                    <a:pt x="2753886" y="226174"/>
                    <a:pt x="2756066" y="226977"/>
                    <a:pt x="2758590" y="226977"/>
                  </a:cubicBezTo>
                  <a:cubicBezTo>
                    <a:pt x="2762146" y="226977"/>
                    <a:pt x="2766161" y="226002"/>
                    <a:pt x="2770635" y="224051"/>
                  </a:cubicBezTo>
                  <a:lnTo>
                    <a:pt x="2773044" y="230074"/>
                  </a:lnTo>
                  <a:lnTo>
                    <a:pt x="2725894" y="249519"/>
                  </a:lnTo>
                  <a:lnTo>
                    <a:pt x="2718150" y="249519"/>
                  </a:lnTo>
                  <a:lnTo>
                    <a:pt x="2718150" y="216135"/>
                  </a:lnTo>
                  <a:cubicBezTo>
                    <a:pt x="2707843" y="227378"/>
                    <a:pt x="2699998" y="234950"/>
                    <a:pt x="2694615" y="238850"/>
                  </a:cubicBezTo>
                  <a:cubicBezTo>
                    <a:pt x="2684995" y="245963"/>
                    <a:pt x="2675030" y="249519"/>
                    <a:pt x="2664721" y="249519"/>
                  </a:cubicBezTo>
                  <a:cubicBezTo>
                    <a:pt x="2646169" y="249519"/>
                    <a:pt x="2634029" y="240409"/>
                    <a:pt x="2628302" y="222188"/>
                  </a:cubicBezTo>
                  <a:cubicBezTo>
                    <a:pt x="2625792" y="214166"/>
                    <a:pt x="2624537" y="202821"/>
                    <a:pt x="2624537" y="188153"/>
                  </a:cubicBezTo>
                  <a:lnTo>
                    <a:pt x="2624537" y="117849"/>
                  </a:lnTo>
                  <a:cubicBezTo>
                    <a:pt x="2624537" y="106275"/>
                    <a:pt x="2621382" y="98884"/>
                    <a:pt x="2615073" y="95675"/>
                  </a:cubicBezTo>
                  <a:cubicBezTo>
                    <a:pt x="2611860" y="94185"/>
                    <a:pt x="2606124" y="93498"/>
                    <a:pt x="2597864" y="93613"/>
                  </a:cubicBezTo>
                  <a:close/>
                  <a:moveTo>
                    <a:pt x="359490" y="87074"/>
                  </a:moveTo>
                  <a:lnTo>
                    <a:pt x="414556" y="87074"/>
                  </a:lnTo>
                  <a:lnTo>
                    <a:pt x="414556" y="192560"/>
                  </a:lnTo>
                  <a:cubicBezTo>
                    <a:pt x="414556" y="216422"/>
                    <a:pt x="423275" y="228353"/>
                    <a:pt x="440712" y="228353"/>
                  </a:cubicBezTo>
                  <a:cubicBezTo>
                    <a:pt x="452070" y="228353"/>
                    <a:pt x="465091" y="220896"/>
                    <a:pt x="479775" y="205983"/>
                  </a:cubicBezTo>
                  <a:lnTo>
                    <a:pt x="479775" y="116809"/>
                  </a:lnTo>
                  <a:cubicBezTo>
                    <a:pt x="479775" y="107531"/>
                    <a:pt x="477882" y="101287"/>
                    <a:pt x="474096" y="98079"/>
                  </a:cubicBezTo>
                  <a:cubicBezTo>
                    <a:pt x="470770" y="95331"/>
                    <a:pt x="464230" y="93842"/>
                    <a:pt x="454479" y="93613"/>
                  </a:cubicBezTo>
                  <a:lnTo>
                    <a:pt x="454479" y="87074"/>
                  </a:lnTo>
                  <a:lnTo>
                    <a:pt x="508169" y="87074"/>
                  </a:lnTo>
                  <a:lnTo>
                    <a:pt x="508169" y="182579"/>
                  </a:lnTo>
                  <a:cubicBezTo>
                    <a:pt x="508169" y="207474"/>
                    <a:pt x="510004" y="221470"/>
                    <a:pt x="513675" y="224567"/>
                  </a:cubicBezTo>
                  <a:cubicBezTo>
                    <a:pt x="515511" y="226174"/>
                    <a:pt x="517691" y="226977"/>
                    <a:pt x="520215" y="226977"/>
                  </a:cubicBezTo>
                  <a:cubicBezTo>
                    <a:pt x="523771" y="226977"/>
                    <a:pt x="527786" y="226002"/>
                    <a:pt x="532260" y="224051"/>
                  </a:cubicBezTo>
                  <a:lnTo>
                    <a:pt x="534670" y="230074"/>
                  </a:lnTo>
                  <a:lnTo>
                    <a:pt x="487519" y="249519"/>
                  </a:lnTo>
                  <a:lnTo>
                    <a:pt x="479775" y="249519"/>
                  </a:lnTo>
                  <a:lnTo>
                    <a:pt x="479775" y="216135"/>
                  </a:lnTo>
                  <a:cubicBezTo>
                    <a:pt x="469468" y="227378"/>
                    <a:pt x="461623" y="234950"/>
                    <a:pt x="456240" y="238850"/>
                  </a:cubicBezTo>
                  <a:cubicBezTo>
                    <a:pt x="446620" y="245963"/>
                    <a:pt x="436655" y="249519"/>
                    <a:pt x="426346" y="249519"/>
                  </a:cubicBezTo>
                  <a:cubicBezTo>
                    <a:pt x="407794" y="249519"/>
                    <a:pt x="395654" y="240409"/>
                    <a:pt x="389927" y="222188"/>
                  </a:cubicBezTo>
                  <a:cubicBezTo>
                    <a:pt x="387417" y="214166"/>
                    <a:pt x="386162" y="202821"/>
                    <a:pt x="386162" y="188153"/>
                  </a:cubicBezTo>
                  <a:lnTo>
                    <a:pt x="386162" y="117849"/>
                  </a:lnTo>
                  <a:cubicBezTo>
                    <a:pt x="386162" y="106275"/>
                    <a:pt x="383007" y="98884"/>
                    <a:pt x="376698" y="95675"/>
                  </a:cubicBezTo>
                  <a:cubicBezTo>
                    <a:pt x="373486" y="94185"/>
                    <a:pt x="367750" y="93498"/>
                    <a:pt x="359490" y="93613"/>
                  </a:cubicBezTo>
                  <a:close/>
                  <a:moveTo>
                    <a:pt x="4779242" y="82427"/>
                  </a:moveTo>
                  <a:lnTo>
                    <a:pt x="4786814" y="82427"/>
                  </a:lnTo>
                  <a:lnTo>
                    <a:pt x="4786814" y="208940"/>
                  </a:lnTo>
                  <a:cubicBezTo>
                    <a:pt x="4786814" y="223723"/>
                    <a:pt x="4789703" y="232719"/>
                    <a:pt x="4795480" y="235928"/>
                  </a:cubicBezTo>
                  <a:cubicBezTo>
                    <a:pt x="4798254" y="237532"/>
                    <a:pt x="4803395" y="238334"/>
                    <a:pt x="4810906" y="238334"/>
                  </a:cubicBezTo>
                  <a:lnTo>
                    <a:pt x="4810906" y="244701"/>
                  </a:lnTo>
                  <a:lnTo>
                    <a:pt x="4734157" y="244701"/>
                  </a:lnTo>
                  <a:lnTo>
                    <a:pt x="4734157" y="238334"/>
                  </a:lnTo>
                  <a:cubicBezTo>
                    <a:pt x="4745826" y="238334"/>
                    <a:pt x="4753164" y="235126"/>
                    <a:pt x="4756168" y="228711"/>
                  </a:cubicBezTo>
                  <a:cubicBezTo>
                    <a:pt x="4757670" y="225273"/>
                    <a:pt x="4758421" y="218684"/>
                    <a:pt x="4758421" y="208946"/>
                  </a:cubicBezTo>
                  <a:lnTo>
                    <a:pt x="4758421" y="148278"/>
                  </a:lnTo>
                  <a:cubicBezTo>
                    <a:pt x="4758421" y="131094"/>
                    <a:pt x="4757901" y="120037"/>
                    <a:pt x="4756862" y="115110"/>
                  </a:cubicBezTo>
                  <a:cubicBezTo>
                    <a:pt x="4755476" y="108579"/>
                    <a:pt x="4751838" y="105314"/>
                    <a:pt x="4745950" y="105314"/>
                  </a:cubicBezTo>
                  <a:cubicBezTo>
                    <a:pt x="4742716" y="105314"/>
                    <a:pt x="4738791" y="106175"/>
                    <a:pt x="4734173" y="107896"/>
                  </a:cubicBezTo>
                  <a:lnTo>
                    <a:pt x="4731748" y="101701"/>
                  </a:lnTo>
                  <a:close/>
                  <a:moveTo>
                    <a:pt x="4653185" y="82427"/>
                  </a:moveTo>
                  <a:cubicBezTo>
                    <a:pt x="4659370" y="82427"/>
                    <a:pt x="4666874" y="83747"/>
                    <a:pt x="4675692" y="86385"/>
                  </a:cubicBezTo>
                  <a:cubicBezTo>
                    <a:pt x="4681534" y="88106"/>
                    <a:pt x="4685430" y="88966"/>
                    <a:pt x="4687378" y="88966"/>
                  </a:cubicBezTo>
                  <a:cubicBezTo>
                    <a:pt x="4690470" y="88966"/>
                    <a:pt x="4693104" y="86787"/>
                    <a:pt x="4695280" y="82427"/>
                  </a:cubicBezTo>
                  <a:lnTo>
                    <a:pt x="4701132" y="82427"/>
                  </a:lnTo>
                  <a:lnTo>
                    <a:pt x="4701132" y="136117"/>
                  </a:lnTo>
                  <a:lnTo>
                    <a:pt x="4695280" y="136117"/>
                  </a:lnTo>
                  <a:cubicBezTo>
                    <a:pt x="4691618" y="122121"/>
                    <a:pt x="4687155" y="111911"/>
                    <a:pt x="4681890" y="105486"/>
                  </a:cubicBezTo>
                  <a:cubicBezTo>
                    <a:pt x="4674910" y="96768"/>
                    <a:pt x="4665126" y="92408"/>
                    <a:pt x="4652537" y="92408"/>
                  </a:cubicBezTo>
                  <a:cubicBezTo>
                    <a:pt x="4645901" y="92408"/>
                    <a:pt x="4640008" y="94131"/>
                    <a:pt x="4634858" y="97576"/>
                  </a:cubicBezTo>
                  <a:cubicBezTo>
                    <a:pt x="4628792" y="101480"/>
                    <a:pt x="4625759" y="106591"/>
                    <a:pt x="4625759" y="112907"/>
                  </a:cubicBezTo>
                  <a:cubicBezTo>
                    <a:pt x="4625759" y="125082"/>
                    <a:pt x="4634822" y="135591"/>
                    <a:pt x="4652948" y="144433"/>
                  </a:cubicBezTo>
                  <a:lnTo>
                    <a:pt x="4678072" y="156665"/>
                  </a:lnTo>
                  <a:cubicBezTo>
                    <a:pt x="4701360" y="168035"/>
                    <a:pt x="4713005" y="183022"/>
                    <a:pt x="4713005" y="201627"/>
                  </a:cubicBezTo>
                  <a:cubicBezTo>
                    <a:pt x="4713005" y="215524"/>
                    <a:pt x="4707613" y="227125"/>
                    <a:pt x="4696829" y="236428"/>
                  </a:cubicBezTo>
                  <a:cubicBezTo>
                    <a:pt x="4686619" y="245156"/>
                    <a:pt x="4674458" y="249519"/>
                    <a:pt x="4660348" y="249519"/>
                  </a:cubicBezTo>
                  <a:cubicBezTo>
                    <a:pt x="4650482" y="249519"/>
                    <a:pt x="4639468" y="247799"/>
                    <a:pt x="4627308" y="244357"/>
                  </a:cubicBezTo>
                  <a:cubicBezTo>
                    <a:pt x="4623292" y="243210"/>
                    <a:pt x="4620195" y="242636"/>
                    <a:pt x="4618016" y="242636"/>
                  </a:cubicBezTo>
                  <a:cubicBezTo>
                    <a:pt x="4615377" y="242636"/>
                    <a:pt x="4613312" y="244128"/>
                    <a:pt x="4611820" y="247110"/>
                  </a:cubicBezTo>
                  <a:lnTo>
                    <a:pt x="4605970" y="247110"/>
                  </a:lnTo>
                  <a:lnTo>
                    <a:pt x="4605970" y="190839"/>
                  </a:lnTo>
                  <a:lnTo>
                    <a:pt x="4611820" y="190839"/>
                  </a:lnTo>
                  <a:cubicBezTo>
                    <a:pt x="4614568" y="204654"/>
                    <a:pt x="4619834" y="215936"/>
                    <a:pt x="4627617" y="224686"/>
                  </a:cubicBezTo>
                  <a:cubicBezTo>
                    <a:pt x="4636429" y="234588"/>
                    <a:pt x="4647418" y="239539"/>
                    <a:pt x="4660582" y="239539"/>
                  </a:cubicBezTo>
                  <a:cubicBezTo>
                    <a:pt x="4667906" y="239539"/>
                    <a:pt x="4674086" y="237414"/>
                    <a:pt x="4679124" y="233164"/>
                  </a:cubicBezTo>
                  <a:cubicBezTo>
                    <a:pt x="4684618" y="228686"/>
                    <a:pt x="4687364" y="222886"/>
                    <a:pt x="4687364" y="215764"/>
                  </a:cubicBezTo>
                  <a:cubicBezTo>
                    <a:pt x="4687364" y="206232"/>
                    <a:pt x="4682489" y="197791"/>
                    <a:pt x="4672738" y="190441"/>
                  </a:cubicBezTo>
                  <a:cubicBezTo>
                    <a:pt x="4668493" y="187226"/>
                    <a:pt x="4659516" y="182201"/>
                    <a:pt x="4645806" y="175368"/>
                  </a:cubicBezTo>
                  <a:cubicBezTo>
                    <a:pt x="4632098" y="168535"/>
                    <a:pt x="4622662" y="162592"/>
                    <a:pt x="4617499" y="157539"/>
                  </a:cubicBezTo>
                  <a:cubicBezTo>
                    <a:pt x="4609354" y="149729"/>
                    <a:pt x="4605282" y="139909"/>
                    <a:pt x="4605282" y="128080"/>
                  </a:cubicBezTo>
                  <a:cubicBezTo>
                    <a:pt x="4605282" y="114527"/>
                    <a:pt x="4609967" y="103501"/>
                    <a:pt x="4619338" y="95003"/>
                  </a:cubicBezTo>
                  <a:cubicBezTo>
                    <a:pt x="4628272" y="86619"/>
                    <a:pt x="4639554" y="82427"/>
                    <a:pt x="4653185" y="82427"/>
                  </a:cubicBezTo>
                  <a:close/>
                  <a:moveTo>
                    <a:pt x="4523677" y="82427"/>
                  </a:moveTo>
                  <a:lnTo>
                    <a:pt x="4530904" y="82427"/>
                  </a:lnTo>
                  <a:lnTo>
                    <a:pt x="4530904" y="117876"/>
                  </a:lnTo>
                  <a:cubicBezTo>
                    <a:pt x="4544098" y="94244"/>
                    <a:pt x="4557635" y="82427"/>
                    <a:pt x="4571516" y="82427"/>
                  </a:cubicBezTo>
                  <a:cubicBezTo>
                    <a:pt x="4577252" y="82427"/>
                    <a:pt x="4582328" y="84205"/>
                    <a:pt x="4586745" y="87762"/>
                  </a:cubicBezTo>
                  <a:cubicBezTo>
                    <a:pt x="4591162" y="91318"/>
                    <a:pt x="4593370" y="95907"/>
                    <a:pt x="4593370" y="101528"/>
                  </a:cubicBezTo>
                  <a:cubicBezTo>
                    <a:pt x="4593370" y="105888"/>
                    <a:pt x="4591936" y="109645"/>
                    <a:pt x="4589068" y="112800"/>
                  </a:cubicBezTo>
                  <a:cubicBezTo>
                    <a:pt x="4586200" y="115955"/>
                    <a:pt x="4582587" y="117532"/>
                    <a:pt x="4578227" y="117532"/>
                  </a:cubicBezTo>
                  <a:cubicBezTo>
                    <a:pt x="4574556" y="117532"/>
                    <a:pt x="4570053" y="115553"/>
                    <a:pt x="4564718" y="111595"/>
                  </a:cubicBezTo>
                  <a:cubicBezTo>
                    <a:pt x="4559384" y="107637"/>
                    <a:pt x="4555684" y="105658"/>
                    <a:pt x="4553620" y="105658"/>
                  </a:cubicBezTo>
                  <a:cubicBezTo>
                    <a:pt x="4551669" y="105658"/>
                    <a:pt x="4549432" y="106806"/>
                    <a:pt x="4546908" y="109100"/>
                  </a:cubicBezTo>
                  <a:cubicBezTo>
                    <a:pt x="4541631" y="113918"/>
                    <a:pt x="4536296" y="121662"/>
                    <a:pt x="4530904" y="132331"/>
                  </a:cubicBezTo>
                  <a:lnTo>
                    <a:pt x="4530904" y="207752"/>
                  </a:lnTo>
                  <a:cubicBezTo>
                    <a:pt x="4530904" y="218749"/>
                    <a:pt x="4532884" y="226595"/>
                    <a:pt x="4536842" y="231291"/>
                  </a:cubicBezTo>
                  <a:cubicBezTo>
                    <a:pt x="4540799" y="235986"/>
                    <a:pt x="4547998" y="238334"/>
                    <a:pt x="4558438" y="238334"/>
                  </a:cubicBezTo>
                  <a:lnTo>
                    <a:pt x="4558438" y="244701"/>
                  </a:lnTo>
                  <a:lnTo>
                    <a:pt x="4477731" y="244701"/>
                  </a:lnTo>
                  <a:lnTo>
                    <a:pt x="4477731" y="238334"/>
                  </a:lnTo>
                  <a:cubicBezTo>
                    <a:pt x="4491268" y="238334"/>
                    <a:pt x="4499242" y="234152"/>
                    <a:pt x="4501650" y="225788"/>
                  </a:cubicBezTo>
                  <a:cubicBezTo>
                    <a:pt x="4502224" y="223840"/>
                    <a:pt x="4502511" y="218283"/>
                    <a:pt x="4502511" y="209118"/>
                  </a:cubicBezTo>
                  <a:lnTo>
                    <a:pt x="4502511" y="148106"/>
                  </a:lnTo>
                  <a:cubicBezTo>
                    <a:pt x="4502511" y="132411"/>
                    <a:pt x="4502568" y="125479"/>
                    <a:pt x="4502683" y="127311"/>
                  </a:cubicBezTo>
                  <a:cubicBezTo>
                    <a:pt x="4502109" y="116771"/>
                    <a:pt x="4500332" y="110241"/>
                    <a:pt x="4497348" y="107721"/>
                  </a:cubicBezTo>
                  <a:cubicBezTo>
                    <a:pt x="4495284" y="106116"/>
                    <a:pt x="4492760" y="105314"/>
                    <a:pt x="4489776" y="105314"/>
                  </a:cubicBezTo>
                  <a:cubicBezTo>
                    <a:pt x="4486220" y="105314"/>
                    <a:pt x="4482205" y="106175"/>
                    <a:pt x="4477731" y="107896"/>
                  </a:cubicBezTo>
                  <a:lnTo>
                    <a:pt x="4476010" y="101701"/>
                  </a:lnTo>
                  <a:close/>
                  <a:moveTo>
                    <a:pt x="4407242" y="82427"/>
                  </a:moveTo>
                  <a:cubicBezTo>
                    <a:pt x="4425827" y="82427"/>
                    <a:pt x="4440626" y="88549"/>
                    <a:pt x="4451640" y="100792"/>
                  </a:cubicBezTo>
                  <a:cubicBezTo>
                    <a:pt x="4462424" y="112576"/>
                    <a:pt x="4467816" y="127793"/>
                    <a:pt x="4467816" y="146442"/>
                  </a:cubicBezTo>
                  <a:lnTo>
                    <a:pt x="4359059" y="146442"/>
                  </a:lnTo>
                  <a:cubicBezTo>
                    <a:pt x="4358944" y="165990"/>
                    <a:pt x="4363461" y="182835"/>
                    <a:pt x="4372608" y="196978"/>
                  </a:cubicBezTo>
                  <a:cubicBezTo>
                    <a:pt x="4383241" y="213421"/>
                    <a:pt x="4397820" y="221642"/>
                    <a:pt x="4416344" y="221642"/>
                  </a:cubicBezTo>
                  <a:cubicBezTo>
                    <a:pt x="4437610" y="221642"/>
                    <a:pt x="4452932" y="209080"/>
                    <a:pt x="4462308" y="183956"/>
                  </a:cubicBezTo>
                  <a:lnTo>
                    <a:pt x="4467816" y="187390"/>
                  </a:lnTo>
                  <a:cubicBezTo>
                    <a:pt x="4465177" y="204324"/>
                    <a:pt x="4458122" y="218684"/>
                    <a:pt x="4446649" y="230469"/>
                  </a:cubicBezTo>
                  <a:cubicBezTo>
                    <a:pt x="4434374" y="243169"/>
                    <a:pt x="4419919" y="249519"/>
                    <a:pt x="4403284" y="249519"/>
                  </a:cubicBezTo>
                  <a:cubicBezTo>
                    <a:pt x="4381832" y="249519"/>
                    <a:pt x="4364680" y="241096"/>
                    <a:pt x="4351832" y="224250"/>
                  </a:cubicBezTo>
                  <a:cubicBezTo>
                    <a:pt x="4340245" y="208894"/>
                    <a:pt x="4334452" y="190155"/>
                    <a:pt x="4334452" y="168036"/>
                  </a:cubicBezTo>
                  <a:cubicBezTo>
                    <a:pt x="4334452" y="143855"/>
                    <a:pt x="4340417" y="123971"/>
                    <a:pt x="4352348" y="108385"/>
                  </a:cubicBezTo>
                  <a:cubicBezTo>
                    <a:pt x="4365541" y="91080"/>
                    <a:pt x="4383839" y="82427"/>
                    <a:pt x="4407242" y="82427"/>
                  </a:cubicBezTo>
                  <a:close/>
                  <a:moveTo>
                    <a:pt x="4102968" y="82427"/>
                  </a:moveTo>
                  <a:lnTo>
                    <a:pt x="4110540" y="82427"/>
                  </a:lnTo>
                  <a:lnTo>
                    <a:pt x="4110540" y="208940"/>
                  </a:lnTo>
                  <a:cubicBezTo>
                    <a:pt x="4110540" y="223723"/>
                    <a:pt x="4113428" y="232719"/>
                    <a:pt x="4119206" y="235928"/>
                  </a:cubicBezTo>
                  <a:cubicBezTo>
                    <a:pt x="4121978" y="237532"/>
                    <a:pt x="4127120" y="238334"/>
                    <a:pt x="4134631" y="238334"/>
                  </a:cubicBezTo>
                  <a:lnTo>
                    <a:pt x="4134631" y="244701"/>
                  </a:lnTo>
                  <a:lnTo>
                    <a:pt x="4057882" y="244701"/>
                  </a:lnTo>
                  <a:lnTo>
                    <a:pt x="4057882" y="238334"/>
                  </a:lnTo>
                  <a:cubicBezTo>
                    <a:pt x="4069552" y="238334"/>
                    <a:pt x="4076888" y="235126"/>
                    <a:pt x="4079893" y="228711"/>
                  </a:cubicBezTo>
                  <a:cubicBezTo>
                    <a:pt x="4081394" y="225273"/>
                    <a:pt x="4082146" y="218684"/>
                    <a:pt x="4082146" y="208946"/>
                  </a:cubicBezTo>
                  <a:lnTo>
                    <a:pt x="4082146" y="148278"/>
                  </a:lnTo>
                  <a:cubicBezTo>
                    <a:pt x="4082146" y="131094"/>
                    <a:pt x="4081626" y="120037"/>
                    <a:pt x="4080586" y="115110"/>
                  </a:cubicBezTo>
                  <a:cubicBezTo>
                    <a:pt x="4079201" y="108579"/>
                    <a:pt x="4075564" y="105314"/>
                    <a:pt x="4069675" y="105314"/>
                  </a:cubicBezTo>
                  <a:cubicBezTo>
                    <a:pt x="4066442" y="105314"/>
                    <a:pt x="4062516" y="106175"/>
                    <a:pt x="4057898" y="107896"/>
                  </a:cubicBezTo>
                  <a:lnTo>
                    <a:pt x="4055473" y="101701"/>
                  </a:lnTo>
                  <a:close/>
                  <a:moveTo>
                    <a:pt x="3913733" y="82427"/>
                  </a:moveTo>
                  <a:lnTo>
                    <a:pt x="3921132" y="82427"/>
                  </a:lnTo>
                  <a:lnTo>
                    <a:pt x="3921132" y="115811"/>
                  </a:lnTo>
                  <a:cubicBezTo>
                    <a:pt x="3939603" y="93555"/>
                    <a:pt x="3957212" y="82427"/>
                    <a:pt x="3973962" y="82427"/>
                  </a:cubicBezTo>
                  <a:cubicBezTo>
                    <a:pt x="3991744" y="82427"/>
                    <a:pt x="4004076" y="91653"/>
                    <a:pt x="4010960" y="110103"/>
                  </a:cubicBezTo>
                  <a:cubicBezTo>
                    <a:pt x="4013483" y="116863"/>
                    <a:pt x="4014745" y="127405"/>
                    <a:pt x="4014745" y="141731"/>
                  </a:cubicBezTo>
                  <a:lnTo>
                    <a:pt x="4014745" y="208940"/>
                  </a:lnTo>
                  <a:cubicBezTo>
                    <a:pt x="4014745" y="223723"/>
                    <a:pt x="4017613" y="232719"/>
                    <a:pt x="4023350" y="235928"/>
                  </a:cubicBezTo>
                  <a:cubicBezTo>
                    <a:pt x="4026103" y="237532"/>
                    <a:pt x="4031265" y="238334"/>
                    <a:pt x="4038837" y="238334"/>
                  </a:cubicBezTo>
                  <a:lnTo>
                    <a:pt x="4038837" y="244701"/>
                  </a:lnTo>
                  <a:lnTo>
                    <a:pt x="3960884" y="244701"/>
                  </a:lnTo>
                  <a:lnTo>
                    <a:pt x="3960884" y="238334"/>
                  </a:lnTo>
                  <a:lnTo>
                    <a:pt x="3964153" y="238334"/>
                  </a:lnTo>
                  <a:cubicBezTo>
                    <a:pt x="3976199" y="238334"/>
                    <a:pt x="3983369" y="233923"/>
                    <a:pt x="3985663" y="225100"/>
                  </a:cubicBezTo>
                  <a:cubicBezTo>
                    <a:pt x="3986122" y="223383"/>
                    <a:pt x="3986352" y="217998"/>
                    <a:pt x="3986352" y="208946"/>
                  </a:cubicBezTo>
                  <a:lnTo>
                    <a:pt x="3986352" y="144498"/>
                  </a:lnTo>
                  <a:cubicBezTo>
                    <a:pt x="3986352" y="117228"/>
                    <a:pt x="3978206" y="103593"/>
                    <a:pt x="3961916" y="103593"/>
                  </a:cubicBezTo>
                  <a:cubicBezTo>
                    <a:pt x="3948264" y="103593"/>
                    <a:pt x="3934669" y="111041"/>
                    <a:pt x="3921132" y="125935"/>
                  </a:cubicBezTo>
                  <a:lnTo>
                    <a:pt x="3921132" y="208946"/>
                  </a:lnTo>
                  <a:cubicBezTo>
                    <a:pt x="3921132" y="219600"/>
                    <a:pt x="3921763" y="226189"/>
                    <a:pt x="3923025" y="228711"/>
                  </a:cubicBezTo>
                  <a:cubicBezTo>
                    <a:pt x="3926123" y="235126"/>
                    <a:pt x="3934038" y="238334"/>
                    <a:pt x="3946773" y="238334"/>
                  </a:cubicBezTo>
                  <a:lnTo>
                    <a:pt x="3946773" y="244701"/>
                  </a:lnTo>
                  <a:lnTo>
                    <a:pt x="3868819" y="244701"/>
                  </a:lnTo>
                  <a:lnTo>
                    <a:pt x="3868819" y="238334"/>
                  </a:lnTo>
                  <a:lnTo>
                    <a:pt x="3872261" y="238334"/>
                  </a:lnTo>
                  <a:cubicBezTo>
                    <a:pt x="3881095" y="238334"/>
                    <a:pt x="3886946" y="235527"/>
                    <a:pt x="3889813" y="229913"/>
                  </a:cubicBezTo>
                  <a:cubicBezTo>
                    <a:pt x="3891764" y="226018"/>
                    <a:pt x="3892739" y="219029"/>
                    <a:pt x="3892739" y="208946"/>
                  </a:cubicBezTo>
                  <a:lnTo>
                    <a:pt x="3892739" y="150513"/>
                  </a:lnTo>
                  <a:cubicBezTo>
                    <a:pt x="3892739" y="124849"/>
                    <a:pt x="3891018" y="110528"/>
                    <a:pt x="3887576" y="107549"/>
                  </a:cubicBezTo>
                  <a:cubicBezTo>
                    <a:pt x="3885741" y="106059"/>
                    <a:pt x="3883332" y="105314"/>
                    <a:pt x="3880349" y="105314"/>
                  </a:cubicBezTo>
                  <a:cubicBezTo>
                    <a:pt x="3877137" y="105314"/>
                    <a:pt x="3873294" y="106175"/>
                    <a:pt x="3868819" y="107896"/>
                  </a:cubicBezTo>
                  <a:lnTo>
                    <a:pt x="3866238" y="101701"/>
                  </a:lnTo>
                  <a:close/>
                  <a:moveTo>
                    <a:pt x="3340331" y="82427"/>
                  </a:moveTo>
                  <a:cubicBezTo>
                    <a:pt x="3366602" y="82427"/>
                    <a:pt x="3383064" y="90213"/>
                    <a:pt x="3389718" y="105785"/>
                  </a:cubicBezTo>
                  <a:cubicBezTo>
                    <a:pt x="3391783" y="110741"/>
                    <a:pt x="3392816" y="120884"/>
                    <a:pt x="3392816" y="136214"/>
                  </a:cubicBezTo>
                  <a:lnTo>
                    <a:pt x="3392816" y="189982"/>
                  </a:lnTo>
                  <a:cubicBezTo>
                    <a:pt x="3392816" y="210843"/>
                    <a:pt x="3394078" y="222369"/>
                    <a:pt x="3396602" y="224559"/>
                  </a:cubicBezTo>
                  <a:cubicBezTo>
                    <a:pt x="3397864" y="225712"/>
                    <a:pt x="3399355" y="226288"/>
                    <a:pt x="3401076" y="226288"/>
                  </a:cubicBezTo>
                  <a:cubicBezTo>
                    <a:pt x="3402912" y="226288"/>
                    <a:pt x="3404518" y="225887"/>
                    <a:pt x="3405894" y="225084"/>
                  </a:cubicBezTo>
                  <a:cubicBezTo>
                    <a:pt x="3408189" y="223707"/>
                    <a:pt x="3412835" y="219520"/>
                    <a:pt x="3419833" y="212522"/>
                  </a:cubicBezTo>
                  <a:lnTo>
                    <a:pt x="3419833" y="222158"/>
                  </a:lnTo>
                  <a:cubicBezTo>
                    <a:pt x="3406984" y="239252"/>
                    <a:pt x="3394709" y="247799"/>
                    <a:pt x="3383007" y="247799"/>
                  </a:cubicBezTo>
                  <a:cubicBezTo>
                    <a:pt x="3370847" y="247799"/>
                    <a:pt x="3364652" y="239194"/>
                    <a:pt x="3364422" y="221986"/>
                  </a:cubicBezTo>
                  <a:cubicBezTo>
                    <a:pt x="3348132" y="234606"/>
                    <a:pt x="3337979" y="241833"/>
                    <a:pt x="3333964" y="243669"/>
                  </a:cubicBezTo>
                  <a:cubicBezTo>
                    <a:pt x="3327769" y="246537"/>
                    <a:pt x="3321172" y="247971"/>
                    <a:pt x="3314174" y="247971"/>
                  </a:cubicBezTo>
                  <a:cubicBezTo>
                    <a:pt x="3302702" y="247971"/>
                    <a:pt x="3293524" y="243979"/>
                    <a:pt x="3286641" y="235995"/>
                  </a:cubicBezTo>
                  <a:cubicBezTo>
                    <a:pt x="3279987" y="228432"/>
                    <a:pt x="3276660" y="218863"/>
                    <a:pt x="3276660" y="207287"/>
                  </a:cubicBezTo>
                  <a:cubicBezTo>
                    <a:pt x="3276660" y="191014"/>
                    <a:pt x="3286584" y="177033"/>
                    <a:pt x="3306430" y="165344"/>
                  </a:cubicBezTo>
                  <a:cubicBezTo>
                    <a:pt x="3318017" y="158468"/>
                    <a:pt x="3337348" y="150102"/>
                    <a:pt x="3364422" y="140247"/>
                  </a:cubicBezTo>
                  <a:lnTo>
                    <a:pt x="3364422" y="134031"/>
                  </a:lnTo>
                  <a:cubicBezTo>
                    <a:pt x="3364422" y="121135"/>
                    <a:pt x="3362759" y="111578"/>
                    <a:pt x="3359432" y="105360"/>
                  </a:cubicBezTo>
                  <a:cubicBezTo>
                    <a:pt x="3354843" y="96955"/>
                    <a:pt x="3346755" y="92752"/>
                    <a:pt x="3335168" y="92752"/>
                  </a:cubicBezTo>
                  <a:cubicBezTo>
                    <a:pt x="3329203" y="92752"/>
                    <a:pt x="3323868" y="94422"/>
                    <a:pt x="3319165" y="97761"/>
                  </a:cubicBezTo>
                  <a:cubicBezTo>
                    <a:pt x="3313773" y="101447"/>
                    <a:pt x="3311192" y="106226"/>
                    <a:pt x="3311421" y="112098"/>
                  </a:cubicBezTo>
                  <a:lnTo>
                    <a:pt x="3311765" y="122117"/>
                  </a:lnTo>
                  <a:cubicBezTo>
                    <a:pt x="3312109" y="133171"/>
                    <a:pt x="3307234" y="138698"/>
                    <a:pt x="3297138" y="138698"/>
                  </a:cubicBezTo>
                  <a:cubicBezTo>
                    <a:pt x="3287501" y="138698"/>
                    <a:pt x="3282683" y="133134"/>
                    <a:pt x="3282683" y="122006"/>
                  </a:cubicBezTo>
                  <a:cubicBezTo>
                    <a:pt x="3282683" y="109043"/>
                    <a:pt x="3289394" y="98890"/>
                    <a:pt x="3302817" y="91548"/>
                  </a:cubicBezTo>
                  <a:cubicBezTo>
                    <a:pt x="3313830" y="85467"/>
                    <a:pt x="3326335" y="82427"/>
                    <a:pt x="3340331" y="82427"/>
                  </a:cubicBezTo>
                  <a:close/>
                  <a:moveTo>
                    <a:pt x="3199702" y="82427"/>
                  </a:moveTo>
                  <a:lnTo>
                    <a:pt x="3206930" y="82427"/>
                  </a:lnTo>
                  <a:lnTo>
                    <a:pt x="3206930" y="117876"/>
                  </a:lnTo>
                  <a:cubicBezTo>
                    <a:pt x="3220122" y="94244"/>
                    <a:pt x="3233660" y="82427"/>
                    <a:pt x="3247541" y="82427"/>
                  </a:cubicBezTo>
                  <a:cubicBezTo>
                    <a:pt x="3253277" y="82427"/>
                    <a:pt x="3258354" y="84205"/>
                    <a:pt x="3262770" y="87762"/>
                  </a:cubicBezTo>
                  <a:cubicBezTo>
                    <a:pt x="3267187" y="91318"/>
                    <a:pt x="3269396" y="95907"/>
                    <a:pt x="3269396" y="101528"/>
                  </a:cubicBezTo>
                  <a:cubicBezTo>
                    <a:pt x="3269396" y="105888"/>
                    <a:pt x="3267961" y="109645"/>
                    <a:pt x="3265093" y="112800"/>
                  </a:cubicBezTo>
                  <a:cubicBezTo>
                    <a:pt x="3262226" y="115955"/>
                    <a:pt x="3258612" y="117532"/>
                    <a:pt x="3254252" y="117532"/>
                  </a:cubicBezTo>
                  <a:cubicBezTo>
                    <a:pt x="3250581" y="117532"/>
                    <a:pt x="3246078" y="115553"/>
                    <a:pt x="3240744" y="111595"/>
                  </a:cubicBezTo>
                  <a:cubicBezTo>
                    <a:pt x="3235409" y="107637"/>
                    <a:pt x="3231709" y="105658"/>
                    <a:pt x="3229644" y="105658"/>
                  </a:cubicBezTo>
                  <a:cubicBezTo>
                    <a:pt x="3227694" y="105658"/>
                    <a:pt x="3225457" y="106806"/>
                    <a:pt x="3222933" y="109100"/>
                  </a:cubicBezTo>
                  <a:cubicBezTo>
                    <a:pt x="3217656" y="113918"/>
                    <a:pt x="3212322" y="121662"/>
                    <a:pt x="3206930" y="132331"/>
                  </a:cubicBezTo>
                  <a:lnTo>
                    <a:pt x="3206930" y="207752"/>
                  </a:lnTo>
                  <a:cubicBezTo>
                    <a:pt x="3206930" y="218749"/>
                    <a:pt x="3208909" y="226595"/>
                    <a:pt x="3212866" y="231291"/>
                  </a:cubicBezTo>
                  <a:cubicBezTo>
                    <a:pt x="3216824" y="235986"/>
                    <a:pt x="3224023" y="238334"/>
                    <a:pt x="3234463" y="238334"/>
                  </a:cubicBezTo>
                  <a:lnTo>
                    <a:pt x="3234463" y="244701"/>
                  </a:lnTo>
                  <a:lnTo>
                    <a:pt x="3153756" y="244701"/>
                  </a:lnTo>
                  <a:lnTo>
                    <a:pt x="3153756" y="238334"/>
                  </a:lnTo>
                  <a:cubicBezTo>
                    <a:pt x="3167293" y="238334"/>
                    <a:pt x="3175266" y="234152"/>
                    <a:pt x="3177676" y="225788"/>
                  </a:cubicBezTo>
                  <a:cubicBezTo>
                    <a:pt x="3178249" y="223840"/>
                    <a:pt x="3178536" y="218283"/>
                    <a:pt x="3178536" y="209118"/>
                  </a:cubicBezTo>
                  <a:lnTo>
                    <a:pt x="3178536" y="148106"/>
                  </a:lnTo>
                  <a:cubicBezTo>
                    <a:pt x="3178536" y="132411"/>
                    <a:pt x="3178594" y="125479"/>
                    <a:pt x="3178708" y="127311"/>
                  </a:cubicBezTo>
                  <a:cubicBezTo>
                    <a:pt x="3178134" y="116771"/>
                    <a:pt x="3176356" y="110241"/>
                    <a:pt x="3173373" y="107721"/>
                  </a:cubicBezTo>
                  <a:cubicBezTo>
                    <a:pt x="3171308" y="106116"/>
                    <a:pt x="3168785" y="105314"/>
                    <a:pt x="3165802" y="105314"/>
                  </a:cubicBezTo>
                  <a:cubicBezTo>
                    <a:pt x="3162246" y="105314"/>
                    <a:pt x="3158230" y="106175"/>
                    <a:pt x="3153756" y="107896"/>
                  </a:cubicBezTo>
                  <a:lnTo>
                    <a:pt x="3152035" y="101701"/>
                  </a:lnTo>
                  <a:close/>
                  <a:moveTo>
                    <a:pt x="2532194" y="82427"/>
                  </a:moveTo>
                  <a:cubicBezTo>
                    <a:pt x="2544355" y="82427"/>
                    <a:pt x="2555827" y="85640"/>
                    <a:pt x="2566611" y="92064"/>
                  </a:cubicBezTo>
                  <a:cubicBezTo>
                    <a:pt x="2579115" y="99521"/>
                    <a:pt x="2585368" y="108928"/>
                    <a:pt x="2585368" y="120285"/>
                  </a:cubicBezTo>
                  <a:cubicBezTo>
                    <a:pt x="2585368" y="130037"/>
                    <a:pt x="2580059" y="134912"/>
                    <a:pt x="2569442" y="134912"/>
                  </a:cubicBezTo>
                  <a:cubicBezTo>
                    <a:pt x="2562706" y="134912"/>
                    <a:pt x="2557625" y="132724"/>
                    <a:pt x="2554202" y="128346"/>
                  </a:cubicBezTo>
                  <a:cubicBezTo>
                    <a:pt x="2552603" y="126273"/>
                    <a:pt x="2551290" y="121491"/>
                    <a:pt x="2550263" y="114002"/>
                  </a:cubicBezTo>
                  <a:cubicBezTo>
                    <a:pt x="2549341" y="107206"/>
                    <a:pt x="2546981" y="102138"/>
                    <a:pt x="2543183" y="98797"/>
                  </a:cubicBezTo>
                  <a:cubicBezTo>
                    <a:pt x="2539385" y="95455"/>
                    <a:pt x="2533860" y="93785"/>
                    <a:pt x="2526609" y="93785"/>
                  </a:cubicBezTo>
                  <a:cubicBezTo>
                    <a:pt x="2515098" y="93785"/>
                    <a:pt x="2505831" y="98041"/>
                    <a:pt x="2498810" y="106554"/>
                  </a:cubicBezTo>
                  <a:cubicBezTo>
                    <a:pt x="2489632" y="117825"/>
                    <a:pt x="2485043" y="132721"/>
                    <a:pt x="2485043" y="151242"/>
                  </a:cubicBezTo>
                  <a:cubicBezTo>
                    <a:pt x="2485043" y="169072"/>
                    <a:pt x="2489045" y="184831"/>
                    <a:pt x="2497049" y="198518"/>
                  </a:cubicBezTo>
                  <a:cubicBezTo>
                    <a:pt x="2506537" y="214737"/>
                    <a:pt x="2519569" y="222847"/>
                    <a:pt x="2536147" y="222847"/>
                  </a:cubicBezTo>
                  <a:cubicBezTo>
                    <a:pt x="2547237" y="222847"/>
                    <a:pt x="2557298" y="219004"/>
                    <a:pt x="2566331" y="211317"/>
                  </a:cubicBezTo>
                  <a:cubicBezTo>
                    <a:pt x="2572617" y="205925"/>
                    <a:pt x="2578733" y="196346"/>
                    <a:pt x="2584679" y="182579"/>
                  </a:cubicBezTo>
                  <a:lnTo>
                    <a:pt x="2589842" y="184983"/>
                  </a:lnTo>
                  <a:cubicBezTo>
                    <a:pt x="2586171" y="203063"/>
                    <a:pt x="2578943" y="217938"/>
                    <a:pt x="2568159" y="229609"/>
                  </a:cubicBezTo>
                  <a:cubicBezTo>
                    <a:pt x="2555884" y="242883"/>
                    <a:pt x="2541085" y="249519"/>
                    <a:pt x="2523762" y="249519"/>
                  </a:cubicBezTo>
                  <a:cubicBezTo>
                    <a:pt x="2502768" y="249519"/>
                    <a:pt x="2486019" y="240571"/>
                    <a:pt x="2473514" y="222675"/>
                  </a:cubicBezTo>
                  <a:cubicBezTo>
                    <a:pt x="2462501" y="206843"/>
                    <a:pt x="2456994" y="187971"/>
                    <a:pt x="2456994" y="166059"/>
                  </a:cubicBezTo>
                  <a:cubicBezTo>
                    <a:pt x="2456994" y="143115"/>
                    <a:pt x="2463705" y="123670"/>
                    <a:pt x="2477128" y="107723"/>
                  </a:cubicBezTo>
                  <a:cubicBezTo>
                    <a:pt x="2491353" y="90859"/>
                    <a:pt x="2509708" y="82427"/>
                    <a:pt x="2532194" y="82427"/>
                  </a:cubicBezTo>
                  <a:close/>
                  <a:moveTo>
                    <a:pt x="2407518" y="82427"/>
                  </a:moveTo>
                  <a:lnTo>
                    <a:pt x="2415090" y="82427"/>
                  </a:lnTo>
                  <a:lnTo>
                    <a:pt x="2415090" y="208940"/>
                  </a:lnTo>
                  <a:cubicBezTo>
                    <a:pt x="2415090" y="223723"/>
                    <a:pt x="2417978" y="232719"/>
                    <a:pt x="2423756" y="235928"/>
                  </a:cubicBezTo>
                  <a:cubicBezTo>
                    <a:pt x="2426529" y="237532"/>
                    <a:pt x="2431671" y="238334"/>
                    <a:pt x="2439181" y="238334"/>
                  </a:cubicBezTo>
                  <a:lnTo>
                    <a:pt x="2439181" y="244701"/>
                  </a:lnTo>
                  <a:lnTo>
                    <a:pt x="2362432" y="244701"/>
                  </a:lnTo>
                  <a:lnTo>
                    <a:pt x="2362432" y="238334"/>
                  </a:lnTo>
                  <a:cubicBezTo>
                    <a:pt x="2374102" y="238334"/>
                    <a:pt x="2381439" y="235126"/>
                    <a:pt x="2384443" y="228711"/>
                  </a:cubicBezTo>
                  <a:cubicBezTo>
                    <a:pt x="2385945" y="225273"/>
                    <a:pt x="2386696" y="218684"/>
                    <a:pt x="2386696" y="208946"/>
                  </a:cubicBezTo>
                  <a:lnTo>
                    <a:pt x="2386696" y="148278"/>
                  </a:lnTo>
                  <a:cubicBezTo>
                    <a:pt x="2386696" y="131094"/>
                    <a:pt x="2386176" y="120037"/>
                    <a:pt x="2385136" y="115110"/>
                  </a:cubicBezTo>
                  <a:cubicBezTo>
                    <a:pt x="2383751" y="108579"/>
                    <a:pt x="2380114" y="105314"/>
                    <a:pt x="2374225" y="105314"/>
                  </a:cubicBezTo>
                  <a:cubicBezTo>
                    <a:pt x="2370992" y="105314"/>
                    <a:pt x="2367066" y="106175"/>
                    <a:pt x="2362448" y="107896"/>
                  </a:cubicBezTo>
                  <a:lnTo>
                    <a:pt x="2360023" y="101701"/>
                  </a:lnTo>
                  <a:close/>
                  <a:moveTo>
                    <a:pt x="2285302" y="82427"/>
                  </a:moveTo>
                  <a:lnTo>
                    <a:pt x="2292530" y="82427"/>
                  </a:lnTo>
                  <a:lnTo>
                    <a:pt x="2292530" y="117876"/>
                  </a:lnTo>
                  <a:cubicBezTo>
                    <a:pt x="2305723" y="94244"/>
                    <a:pt x="2319260" y="82427"/>
                    <a:pt x="2333141" y="82427"/>
                  </a:cubicBezTo>
                  <a:cubicBezTo>
                    <a:pt x="2338877" y="82427"/>
                    <a:pt x="2343954" y="84205"/>
                    <a:pt x="2348370" y="87762"/>
                  </a:cubicBezTo>
                  <a:cubicBezTo>
                    <a:pt x="2352787" y="91318"/>
                    <a:pt x="2354996" y="95907"/>
                    <a:pt x="2354996" y="101528"/>
                  </a:cubicBezTo>
                  <a:cubicBezTo>
                    <a:pt x="2354996" y="105888"/>
                    <a:pt x="2353562" y="109645"/>
                    <a:pt x="2350693" y="112800"/>
                  </a:cubicBezTo>
                  <a:cubicBezTo>
                    <a:pt x="2347826" y="115955"/>
                    <a:pt x="2344212" y="117532"/>
                    <a:pt x="2339852" y="117532"/>
                  </a:cubicBezTo>
                  <a:cubicBezTo>
                    <a:pt x="2336181" y="117532"/>
                    <a:pt x="2331678" y="115553"/>
                    <a:pt x="2326344" y="111595"/>
                  </a:cubicBezTo>
                  <a:cubicBezTo>
                    <a:pt x="2321009" y="107637"/>
                    <a:pt x="2317310" y="105658"/>
                    <a:pt x="2315244" y="105658"/>
                  </a:cubicBezTo>
                  <a:cubicBezTo>
                    <a:pt x="2313294" y="105658"/>
                    <a:pt x="2311057" y="106806"/>
                    <a:pt x="2308533" y="109100"/>
                  </a:cubicBezTo>
                  <a:cubicBezTo>
                    <a:pt x="2303256" y="113918"/>
                    <a:pt x="2297922" y="121662"/>
                    <a:pt x="2292530" y="132331"/>
                  </a:cubicBezTo>
                  <a:lnTo>
                    <a:pt x="2292530" y="207752"/>
                  </a:lnTo>
                  <a:cubicBezTo>
                    <a:pt x="2292530" y="218749"/>
                    <a:pt x="2294509" y="226595"/>
                    <a:pt x="2298467" y="231291"/>
                  </a:cubicBezTo>
                  <a:cubicBezTo>
                    <a:pt x="2302424" y="235986"/>
                    <a:pt x="2309623" y="238334"/>
                    <a:pt x="2320063" y="238334"/>
                  </a:cubicBezTo>
                  <a:lnTo>
                    <a:pt x="2320063" y="244701"/>
                  </a:lnTo>
                  <a:lnTo>
                    <a:pt x="2239356" y="244701"/>
                  </a:lnTo>
                  <a:lnTo>
                    <a:pt x="2239356" y="238334"/>
                  </a:lnTo>
                  <a:cubicBezTo>
                    <a:pt x="2252893" y="238334"/>
                    <a:pt x="2260866" y="234152"/>
                    <a:pt x="2263276" y="225788"/>
                  </a:cubicBezTo>
                  <a:cubicBezTo>
                    <a:pt x="2263849" y="223840"/>
                    <a:pt x="2264136" y="218283"/>
                    <a:pt x="2264136" y="209118"/>
                  </a:cubicBezTo>
                  <a:lnTo>
                    <a:pt x="2264136" y="148106"/>
                  </a:lnTo>
                  <a:cubicBezTo>
                    <a:pt x="2264136" y="132411"/>
                    <a:pt x="2264193" y="125479"/>
                    <a:pt x="2264308" y="127311"/>
                  </a:cubicBezTo>
                  <a:cubicBezTo>
                    <a:pt x="2263734" y="116771"/>
                    <a:pt x="2261956" y="110241"/>
                    <a:pt x="2258974" y="107721"/>
                  </a:cubicBezTo>
                  <a:cubicBezTo>
                    <a:pt x="2256908" y="106116"/>
                    <a:pt x="2254385" y="105314"/>
                    <a:pt x="2251402" y="105314"/>
                  </a:cubicBezTo>
                  <a:cubicBezTo>
                    <a:pt x="2247846" y="105314"/>
                    <a:pt x="2243830" y="106175"/>
                    <a:pt x="2239356" y="107896"/>
                  </a:cubicBezTo>
                  <a:lnTo>
                    <a:pt x="2237635" y="101701"/>
                  </a:lnTo>
                  <a:close/>
                  <a:moveTo>
                    <a:pt x="2140564" y="82427"/>
                  </a:moveTo>
                  <a:cubicBezTo>
                    <a:pt x="2155575" y="82427"/>
                    <a:pt x="2168580" y="86098"/>
                    <a:pt x="2179581" y="93441"/>
                  </a:cubicBezTo>
                  <a:lnTo>
                    <a:pt x="2212925" y="93441"/>
                  </a:lnTo>
                  <a:cubicBezTo>
                    <a:pt x="2219112" y="93441"/>
                    <a:pt x="2222550" y="94008"/>
                    <a:pt x="2223238" y="95143"/>
                  </a:cubicBezTo>
                  <a:cubicBezTo>
                    <a:pt x="2223925" y="96277"/>
                    <a:pt x="2224269" y="98149"/>
                    <a:pt x="2224269" y="100757"/>
                  </a:cubicBezTo>
                  <a:cubicBezTo>
                    <a:pt x="2224269" y="105068"/>
                    <a:pt x="2223408" y="107564"/>
                    <a:pt x="2221687" y="108245"/>
                  </a:cubicBezTo>
                  <a:cubicBezTo>
                    <a:pt x="2220770" y="108586"/>
                    <a:pt x="2217844" y="108756"/>
                    <a:pt x="2212911" y="108756"/>
                  </a:cubicBezTo>
                  <a:lnTo>
                    <a:pt x="2192434" y="108756"/>
                  </a:lnTo>
                  <a:cubicBezTo>
                    <a:pt x="2198858" y="117032"/>
                    <a:pt x="2202070" y="127608"/>
                    <a:pt x="2202070" y="140484"/>
                  </a:cubicBezTo>
                  <a:cubicBezTo>
                    <a:pt x="2202070" y="157036"/>
                    <a:pt x="2195703" y="170313"/>
                    <a:pt x="2182969" y="180315"/>
                  </a:cubicBezTo>
                  <a:cubicBezTo>
                    <a:pt x="2171267" y="189396"/>
                    <a:pt x="2156927" y="193937"/>
                    <a:pt x="2139948" y="193937"/>
                  </a:cubicBezTo>
                  <a:cubicBezTo>
                    <a:pt x="2132147" y="193937"/>
                    <a:pt x="2124174" y="192766"/>
                    <a:pt x="2116029" y="190425"/>
                  </a:cubicBezTo>
                  <a:cubicBezTo>
                    <a:pt x="2107425" y="197898"/>
                    <a:pt x="2103123" y="204510"/>
                    <a:pt x="2103123" y="210260"/>
                  </a:cubicBezTo>
                  <a:cubicBezTo>
                    <a:pt x="2103123" y="215319"/>
                    <a:pt x="2107775" y="218538"/>
                    <a:pt x="2117080" y="219919"/>
                  </a:cubicBezTo>
                  <a:cubicBezTo>
                    <a:pt x="2120411" y="220379"/>
                    <a:pt x="2128452" y="220782"/>
                    <a:pt x="2141204" y="221126"/>
                  </a:cubicBezTo>
                  <a:cubicBezTo>
                    <a:pt x="2164752" y="221699"/>
                    <a:pt x="2180087" y="222502"/>
                    <a:pt x="2187209" y="223535"/>
                  </a:cubicBezTo>
                  <a:cubicBezTo>
                    <a:pt x="2197432" y="225026"/>
                    <a:pt x="2205703" y="228697"/>
                    <a:pt x="2212021" y="234548"/>
                  </a:cubicBezTo>
                  <a:cubicBezTo>
                    <a:pt x="2218810" y="241087"/>
                    <a:pt x="2222204" y="249290"/>
                    <a:pt x="2222204" y="259156"/>
                  </a:cubicBezTo>
                  <a:cubicBezTo>
                    <a:pt x="2222204" y="272120"/>
                    <a:pt x="2216130" y="284280"/>
                    <a:pt x="2203982" y="295638"/>
                  </a:cubicBezTo>
                  <a:cubicBezTo>
                    <a:pt x="2186105" y="312387"/>
                    <a:pt x="2162785" y="320762"/>
                    <a:pt x="2134022" y="320762"/>
                  </a:cubicBezTo>
                  <a:cubicBezTo>
                    <a:pt x="2111791" y="320762"/>
                    <a:pt x="2093112" y="315766"/>
                    <a:pt x="2077985" y="305774"/>
                  </a:cubicBezTo>
                  <a:cubicBezTo>
                    <a:pt x="2069390" y="300148"/>
                    <a:pt x="2065092" y="294176"/>
                    <a:pt x="2065092" y="287859"/>
                  </a:cubicBezTo>
                  <a:cubicBezTo>
                    <a:pt x="2065092" y="282117"/>
                    <a:pt x="2069739" y="273448"/>
                    <a:pt x="2079031" y="261850"/>
                  </a:cubicBezTo>
                  <a:cubicBezTo>
                    <a:pt x="2079949" y="260701"/>
                    <a:pt x="2085799" y="254499"/>
                    <a:pt x="2096583" y="243244"/>
                  </a:cubicBezTo>
                  <a:cubicBezTo>
                    <a:pt x="2085685" y="236699"/>
                    <a:pt x="2080236" y="230326"/>
                    <a:pt x="2080236" y="224124"/>
                  </a:cubicBezTo>
                  <a:cubicBezTo>
                    <a:pt x="2080236" y="214822"/>
                    <a:pt x="2089356" y="202477"/>
                    <a:pt x="2107597" y="187088"/>
                  </a:cubicBezTo>
                  <a:cubicBezTo>
                    <a:pt x="2087750" y="177350"/>
                    <a:pt x="2077827" y="161481"/>
                    <a:pt x="2077827" y="139483"/>
                  </a:cubicBezTo>
                  <a:cubicBezTo>
                    <a:pt x="2077827" y="122643"/>
                    <a:pt x="2084186" y="108779"/>
                    <a:pt x="2096906" y="97893"/>
                  </a:cubicBezTo>
                  <a:cubicBezTo>
                    <a:pt x="2108938" y="87583"/>
                    <a:pt x="2123490" y="82427"/>
                    <a:pt x="2140564" y="82427"/>
                  </a:cubicBezTo>
                  <a:close/>
                  <a:moveTo>
                    <a:pt x="1654406" y="82427"/>
                  </a:moveTo>
                  <a:cubicBezTo>
                    <a:pt x="1680677" y="82427"/>
                    <a:pt x="1697140" y="90213"/>
                    <a:pt x="1703794" y="105785"/>
                  </a:cubicBezTo>
                  <a:cubicBezTo>
                    <a:pt x="1705859" y="110741"/>
                    <a:pt x="1706891" y="120884"/>
                    <a:pt x="1706891" y="136214"/>
                  </a:cubicBezTo>
                  <a:lnTo>
                    <a:pt x="1706891" y="189982"/>
                  </a:lnTo>
                  <a:cubicBezTo>
                    <a:pt x="1706891" y="210843"/>
                    <a:pt x="1708153" y="222369"/>
                    <a:pt x="1710677" y="224559"/>
                  </a:cubicBezTo>
                  <a:cubicBezTo>
                    <a:pt x="1711939" y="225712"/>
                    <a:pt x="1713430" y="226288"/>
                    <a:pt x="1715151" y="226288"/>
                  </a:cubicBezTo>
                  <a:cubicBezTo>
                    <a:pt x="1716986" y="226288"/>
                    <a:pt x="1718593" y="225887"/>
                    <a:pt x="1719969" y="225084"/>
                  </a:cubicBezTo>
                  <a:cubicBezTo>
                    <a:pt x="1722264" y="223707"/>
                    <a:pt x="1726910" y="219520"/>
                    <a:pt x="1733908" y="212522"/>
                  </a:cubicBezTo>
                  <a:lnTo>
                    <a:pt x="1733908" y="222158"/>
                  </a:lnTo>
                  <a:cubicBezTo>
                    <a:pt x="1721059" y="239252"/>
                    <a:pt x="1708784" y="247799"/>
                    <a:pt x="1697082" y="247799"/>
                  </a:cubicBezTo>
                  <a:cubicBezTo>
                    <a:pt x="1684922" y="247799"/>
                    <a:pt x="1678727" y="239194"/>
                    <a:pt x="1678497" y="221986"/>
                  </a:cubicBezTo>
                  <a:cubicBezTo>
                    <a:pt x="1662207" y="234606"/>
                    <a:pt x="1652054" y="241833"/>
                    <a:pt x="1648039" y="243669"/>
                  </a:cubicBezTo>
                  <a:cubicBezTo>
                    <a:pt x="1641844" y="246537"/>
                    <a:pt x="1635247" y="247971"/>
                    <a:pt x="1628249" y="247971"/>
                  </a:cubicBezTo>
                  <a:cubicBezTo>
                    <a:pt x="1616777" y="247971"/>
                    <a:pt x="1607599" y="243979"/>
                    <a:pt x="1600716" y="235995"/>
                  </a:cubicBezTo>
                  <a:cubicBezTo>
                    <a:pt x="1594062" y="228432"/>
                    <a:pt x="1590735" y="218863"/>
                    <a:pt x="1590735" y="207287"/>
                  </a:cubicBezTo>
                  <a:cubicBezTo>
                    <a:pt x="1590735" y="191014"/>
                    <a:pt x="1600659" y="177033"/>
                    <a:pt x="1620506" y="165344"/>
                  </a:cubicBezTo>
                  <a:cubicBezTo>
                    <a:pt x="1632092" y="158468"/>
                    <a:pt x="1651423" y="150102"/>
                    <a:pt x="1678497" y="140247"/>
                  </a:cubicBezTo>
                  <a:lnTo>
                    <a:pt x="1678497" y="134031"/>
                  </a:lnTo>
                  <a:cubicBezTo>
                    <a:pt x="1678497" y="121135"/>
                    <a:pt x="1676834" y="111578"/>
                    <a:pt x="1673507" y="105360"/>
                  </a:cubicBezTo>
                  <a:cubicBezTo>
                    <a:pt x="1668918" y="96955"/>
                    <a:pt x="1660830" y="92752"/>
                    <a:pt x="1649243" y="92752"/>
                  </a:cubicBezTo>
                  <a:cubicBezTo>
                    <a:pt x="1643278" y="92752"/>
                    <a:pt x="1637943" y="94422"/>
                    <a:pt x="1633240" y="97761"/>
                  </a:cubicBezTo>
                  <a:cubicBezTo>
                    <a:pt x="1627848" y="101447"/>
                    <a:pt x="1625266" y="106226"/>
                    <a:pt x="1625496" y="112098"/>
                  </a:cubicBezTo>
                  <a:lnTo>
                    <a:pt x="1625840" y="122117"/>
                  </a:lnTo>
                  <a:cubicBezTo>
                    <a:pt x="1626184" y="133171"/>
                    <a:pt x="1621309" y="138698"/>
                    <a:pt x="1611213" y="138698"/>
                  </a:cubicBezTo>
                  <a:cubicBezTo>
                    <a:pt x="1601576" y="138698"/>
                    <a:pt x="1596758" y="133134"/>
                    <a:pt x="1596758" y="122006"/>
                  </a:cubicBezTo>
                  <a:cubicBezTo>
                    <a:pt x="1596758" y="109043"/>
                    <a:pt x="1603470" y="98890"/>
                    <a:pt x="1616892" y="91548"/>
                  </a:cubicBezTo>
                  <a:cubicBezTo>
                    <a:pt x="1627905" y="85467"/>
                    <a:pt x="1640410" y="82427"/>
                    <a:pt x="1654406" y="82427"/>
                  </a:cubicBezTo>
                  <a:close/>
                  <a:moveTo>
                    <a:pt x="1446758" y="82427"/>
                  </a:moveTo>
                  <a:lnTo>
                    <a:pt x="1454158" y="82427"/>
                  </a:lnTo>
                  <a:lnTo>
                    <a:pt x="1454158" y="115811"/>
                  </a:lnTo>
                  <a:cubicBezTo>
                    <a:pt x="1472628" y="93555"/>
                    <a:pt x="1490238" y="82427"/>
                    <a:pt x="1506987" y="82427"/>
                  </a:cubicBezTo>
                  <a:cubicBezTo>
                    <a:pt x="1524769" y="82427"/>
                    <a:pt x="1537101" y="91653"/>
                    <a:pt x="1543985" y="110103"/>
                  </a:cubicBezTo>
                  <a:cubicBezTo>
                    <a:pt x="1546508" y="116863"/>
                    <a:pt x="1547771" y="127405"/>
                    <a:pt x="1547771" y="141731"/>
                  </a:cubicBezTo>
                  <a:lnTo>
                    <a:pt x="1547771" y="208940"/>
                  </a:lnTo>
                  <a:cubicBezTo>
                    <a:pt x="1547771" y="223723"/>
                    <a:pt x="1550639" y="232719"/>
                    <a:pt x="1556375" y="235928"/>
                  </a:cubicBezTo>
                  <a:cubicBezTo>
                    <a:pt x="1559128" y="237532"/>
                    <a:pt x="1564291" y="238334"/>
                    <a:pt x="1571862" y="238334"/>
                  </a:cubicBezTo>
                  <a:lnTo>
                    <a:pt x="1571862" y="244701"/>
                  </a:lnTo>
                  <a:lnTo>
                    <a:pt x="1493909" y="244701"/>
                  </a:lnTo>
                  <a:lnTo>
                    <a:pt x="1493909" y="238334"/>
                  </a:lnTo>
                  <a:lnTo>
                    <a:pt x="1497178" y="238334"/>
                  </a:lnTo>
                  <a:cubicBezTo>
                    <a:pt x="1509224" y="238334"/>
                    <a:pt x="1516394" y="233923"/>
                    <a:pt x="1518689" y="225100"/>
                  </a:cubicBezTo>
                  <a:cubicBezTo>
                    <a:pt x="1519147" y="223383"/>
                    <a:pt x="1519377" y="217998"/>
                    <a:pt x="1519377" y="208946"/>
                  </a:cubicBezTo>
                  <a:lnTo>
                    <a:pt x="1519377" y="144498"/>
                  </a:lnTo>
                  <a:cubicBezTo>
                    <a:pt x="1519377" y="117228"/>
                    <a:pt x="1511232" y="103593"/>
                    <a:pt x="1494941" y="103593"/>
                  </a:cubicBezTo>
                  <a:cubicBezTo>
                    <a:pt x="1481289" y="103593"/>
                    <a:pt x="1467695" y="111041"/>
                    <a:pt x="1454158" y="125935"/>
                  </a:cubicBezTo>
                  <a:lnTo>
                    <a:pt x="1454158" y="208946"/>
                  </a:lnTo>
                  <a:cubicBezTo>
                    <a:pt x="1454158" y="219600"/>
                    <a:pt x="1454788" y="226189"/>
                    <a:pt x="1456051" y="228711"/>
                  </a:cubicBezTo>
                  <a:cubicBezTo>
                    <a:pt x="1459148" y="235126"/>
                    <a:pt x="1467064" y="238334"/>
                    <a:pt x="1479798" y="238334"/>
                  </a:cubicBezTo>
                  <a:lnTo>
                    <a:pt x="1479798" y="244701"/>
                  </a:lnTo>
                  <a:lnTo>
                    <a:pt x="1401844" y="244701"/>
                  </a:lnTo>
                  <a:lnTo>
                    <a:pt x="1401844" y="238334"/>
                  </a:lnTo>
                  <a:lnTo>
                    <a:pt x="1405286" y="238334"/>
                  </a:lnTo>
                  <a:cubicBezTo>
                    <a:pt x="1414120" y="238334"/>
                    <a:pt x="1419971" y="235527"/>
                    <a:pt x="1422839" y="229913"/>
                  </a:cubicBezTo>
                  <a:cubicBezTo>
                    <a:pt x="1424789" y="226018"/>
                    <a:pt x="1425764" y="219029"/>
                    <a:pt x="1425764" y="208946"/>
                  </a:cubicBezTo>
                  <a:lnTo>
                    <a:pt x="1425764" y="150513"/>
                  </a:lnTo>
                  <a:cubicBezTo>
                    <a:pt x="1425764" y="124849"/>
                    <a:pt x="1424043" y="110528"/>
                    <a:pt x="1420602" y="107549"/>
                  </a:cubicBezTo>
                  <a:cubicBezTo>
                    <a:pt x="1418766" y="106059"/>
                    <a:pt x="1416357" y="105314"/>
                    <a:pt x="1413374" y="105314"/>
                  </a:cubicBezTo>
                  <a:cubicBezTo>
                    <a:pt x="1410162" y="105314"/>
                    <a:pt x="1406319" y="106175"/>
                    <a:pt x="1401844" y="107896"/>
                  </a:cubicBezTo>
                  <a:lnTo>
                    <a:pt x="1399263" y="101701"/>
                  </a:lnTo>
                  <a:close/>
                  <a:moveTo>
                    <a:pt x="1359768" y="82427"/>
                  </a:moveTo>
                  <a:lnTo>
                    <a:pt x="1367340" y="82427"/>
                  </a:lnTo>
                  <a:lnTo>
                    <a:pt x="1367340" y="208940"/>
                  </a:lnTo>
                  <a:cubicBezTo>
                    <a:pt x="1367340" y="223723"/>
                    <a:pt x="1370228" y="232719"/>
                    <a:pt x="1376006" y="235928"/>
                  </a:cubicBezTo>
                  <a:cubicBezTo>
                    <a:pt x="1378779" y="237532"/>
                    <a:pt x="1383921" y="238334"/>
                    <a:pt x="1391431" y="238334"/>
                  </a:cubicBezTo>
                  <a:lnTo>
                    <a:pt x="1391431" y="244701"/>
                  </a:lnTo>
                  <a:lnTo>
                    <a:pt x="1314682" y="244701"/>
                  </a:lnTo>
                  <a:lnTo>
                    <a:pt x="1314682" y="238334"/>
                  </a:lnTo>
                  <a:cubicBezTo>
                    <a:pt x="1326352" y="238334"/>
                    <a:pt x="1333688" y="235126"/>
                    <a:pt x="1336693" y="228711"/>
                  </a:cubicBezTo>
                  <a:cubicBezTo>
                    <a:pt x="1338195" y="225273"/>
                    <a:pt x="1338946" y="218684"/>
                    <a:pt x="1338946" y="208946"/>
                  </a:cubicBezTo>
                  <a:lnTo>
                    <a:pt x="1338946" y="148278"/>
                  </a:lnTo>
                  <a:cubicBezTo>
                    <a:pt x="1338946" y="131094"/>
                    <a:pt x="1338426" y="120037"/>
                    <a:pt x="1337386" y="115110"/>
                  </a:cubicBezTo>
                  <a:cubicBezTo>
                    <a:pt x="1336001" y="108579"/>
                    <a:pt x="1332364" y="105314"/>
                    <a:pt x="1326475" y="105314"/>
                  </a:cubicBezTo>
                  <a:cubicBezTo>
                    <a:pt x="1323242" y="105314"/>
                    <a:pt x="1319316" y="106175"/>
                    <a:pt x="1314698" y="107896"/>
                  </a:cubicBezTo>
                  <a:lnTo>
                    <a:pt x="1312273" y="101701"/>
                  </a:lnTo>
                  <a:close/>
                  <a:moveTo>
                    <a:pt x="266105" y="82427"/>
                  </a:moveTo>
                  <a:cubicBezTo>
                    <a:pt x="289967" y="82427"/>
                    <a:pt x="309125" y="91490"/>
                    <a:pt x="323580" y="109616"/>
                  </a:cubicBezTo>
                  <a:cubicBezTo>
                    <a:pt x="335855" y="125104"/>
                    <a:pt x="341993" y="142886"/>
                    <a:pt x="341993" y="162962"/>
                  </a:cubicBezTo>
                  <a:cubicBezTo>
                    <a:pt x="341993" y="177532"/>
                    <a:pt x="338666" y="191700"/>
                    <a:pt x="332012" y="205466"/>
                  </a:cubicBezTo>
                  <a:cubicBezTo>
                    <a:pt x="325014" y="220265"/>
                    <a:pt x="315607" y="231307"/>
                    <a:pt x="303791" y="238592"/>
                  </a:cubicBezTo>
                  <a:cubicBezTo>
                    <a:pt x="291974" y="245877"/>
                    <a:pt x="278781" y="249519"/>
                    <a:pt x="264212" y="249519"/>
                  </a:cubicBezTo>
                  <a:cubicBezTo>
                    <a:pt x="240464" y="249519"/>
                    <a:pt x="221593" y="240055"/>
                    <a:pt x="207597" y="221126"/>
                  </a:cubicBezTo>
                  <a:cubicBezTo>
                    <a:pt x="195780" y="205180"/>
                    <a:pt x="189872" y="187283"/>
                    <a:pt x="189872" y="167436"/>
                  </a:cubicBezTo>
                  <a:cubicBezTo>
                    <a:pt x="189872" y="152981"/>
                    <a:pt x="193314" y="138870"/>
                    <a:pt x="200197" y="125104"/>
                  </a:cubicBezTo>
                  <a:cubicBezTo>
                    <a:pt x="207539" y="110419"/>
                    <a:pt x="217090" y="99636"/>
                    <a:pt x="228849" y="92752"/>
                  </a:cubicBezTo>
                  <a:cubicBezTo>
                    <a:pt x="240608" y="85869"/>
                    <a:pt x="253026" y="82427"/>
                    <a:pt x="266105" y="82427"/>
                  </a:cubicBezTo>
                  <a:close/>
                  <a:moveTo>
                    <a:pt x="1914092" y="59540"/>
                  </a:moveTo>
                  <a:lnTo>
                    <a:pt x="1873481" y="153842"/>
                  </a:lnTo>
                  <a:lnTo>
                    <a:pt x="1953671" y="153842"/>
                  </a:lnTo>
                  <a:close/>
                  <a:moveTo>
                    <a:pt x="4867954" y="35277"/>
                  </a:moveTo>
                  <a:lnTo>
                    <a:pt x="4873460" y="35277"/>
                  </a:lnTo>
                  <a:lnTo>
                    <a:pt x="4873460" y="87074"/>
                  </a:lnTo>
                  <a:lnTo>
                    <a:pt x="4910286" y="87074"/>
                  </a:lnTo>
                  <a:lnTo>
                    <a:pt x="4910286" y="98947"/>
                  </a:lnTo>
                  <a:lnTo>
                    <a:pt x="4873460" y="98947"/>
                  </a:lnTo>
                  <a:lnTo>
                    <a:pt x="4873460" y="201164"/>
                  </a:lnTo>
                  <a:cubicBezTo>
                    <a:pt x="4873460" y="218487"/>
                    <a:pt x="4878680" y="227149"/>
                    <a:pt x="4889120" y="227149"/>
                  </a:cubicBezTo>
                  <a:cubicBezTo>
                    <a:pt x="4898068" y="227149"/>
                    <a:pt x="4904492" y="222502"/>
                    <a:pt x="4908393" y="213210"/>
                  </a:cubicBezTo>
                  <a:lnTo>
                    <a:pt x="4915104" y="213210"/>
                  </a:lnTo>
                  <a:cubicBezTo>
                    <a:pt x="4907074" y="235925"/>
                    <a:pt x="4893824" y="247282"/>
                    <a:pt x="4875353" y="247282"/>
                  </a:cubicBezTo>
                  <a:cubicBezTo>
                    <a:pt x="4862619" y="247282"/>
                    <a:pt x="4853728" y="241604"/>
                    <a:pt x="4848680" y="230246"/>
                  </a:cubicBezTo>
                  <a:cubicBezTo>
                    <a:pt x="4846271" y="224847"/>
                    <a:pt x="4845066" y="216462"/>
                    <a:pt x="4845066" y="205090"/>
                  </a:cubicBezTo>
                  <a:lnTo>
                    <a:pt x="4845066" y="98947"/>
                  </a:lnTo>
                  <a:lnTo>
                    <a:pt x="4820114" y="98947"/>
                  </a:lnTo>
                  <a:lnTo>
                    <a:pt x="4820114" y="93285"/>
                  </a:lnTo>
                  <a:cubicBezTo>
                    <a:pt x="4834060" y="87678"/>
                    <a:pt x="4846349" y="76293"/>
                    <a:pt x="4856980" y="59132"/>
                  </a:cubicBezTo>
                  <a:cubicBezTo>
                    <a:pt x="4859495" y="55012"/>
                    <a:pt x="4863153" y="47061"/>
                    <a:pt x="4867954" y="35277"/>
                  </a:cubicBezTo>
                  <a:close/>
                  <a:moveTo>
                    <a:pt x="2924854" y="35277"/>
                  </a:moveTo>
                  <a:lnTo>
                    <a:pt x="2930360" y="35277"/>
                  </a:lnTo>
                  <a:lnTo>
                    <a:pt x="2930360" y="87074"/>
                  </a:lnTo>
                  <a:lnTo>
                    <a:pt x="2967186" y="87074"/>
                  </a:lnTo>
                  <a:lnTo>
                    <a:pt x="2967186" y="98947"/>
                  </a:lnTo>
                  <a:lnTo>
                    <a:pt x="2930360" y="98947"/>
                  </a:lnTo>
                  <a:lnTo>
                    <a:pt x="2930360" y="201164"/>
                  </a:lnTo>
                  <a:cubicBezTo>
                    <a:pt x="2930360" y="218487"/>
                    <a:pt x="2935580" y="227149"/>
                    <a:pt x="2946020" y="227149"/>
                  </a:cubicBezTo>
                  <a:cubicBezTo>
                    <a:pt x="2954968" y="227149"/>
                    <a:pt x="2961393" y="222502"/>
                    <a:pt x="2965293" y="213210"/>
                  </a:cubicBezTo>
                  <a:lnTo>
                    <a:pt x="2972004" y="213210"/>
                  </a:lnTo>
                  <a:cubicBezTo>
                    <a:pt x="2963974" y="235925"/>
                    <a:pt x="2950724" y="247282"/>
                    <a:pt x="2932253" y="247282"/>
                  </a:cubicBezTo>
                  <a:cubicBezTo>
                    <a:pt x="2919519" y="247282"/>
                    <a:pt x="2910628" y="241604"/>
                    <a:pt x="2905581" y="230246"/>
                  </a:cubicBezTo>
                  <a:cubicBezTo>
                    <a:pt x="2903171" y="224847"/>
                    <a:pt x="2901967" y="216462"/>
                    <a:pt x="2901967" y="205090"/>
                  </a:cubicBezTo>
                  <a:lnTo>
                    <a:pt x="2901967" y="98947"/>
                  </a:lnTo>
                  <a:lnTo>
                    <a:pt x="2877015" y="98947"/>
                  </a:lnTo>
                  <a:lnTo>
                    <a:pt x="2877015" y="93285"/>
                  </a:lnTo>
                  <a:cubicBezTo>
                    <a:pt x="2890960" y="87678"/>
                    <a:pt x="2903249" y="76293"/>
                    <a:pt x="2913881" y="59132"/>
                  </a:cubicBezTo>
                  <a:cubicBezTo>
                    <a:pt x="2916396" y="55012"/>
                    <a:pt x="2920053" y="47061"/>
                    <a:pt x="2924854" y="35277"/>
                  </a:cubicBezTo>
                  <a:close/>
                  <a:moveTo>
                    <a:pt x="591229" y="35277"/>
                  </a:moveTo>
                  <a:lnTo>
                    <a:pt x="596736" y="35277"/>
                  </a:lnTo>
                  <a:lnTo>
                    <a:pt x="596736" y="87074"/>
                  </a:lnTo>
                  <a:lnTo>
                    <a:pt x="633561" y="87074"/>
                  </a:lnTo>
                  <a:lnTo>
                    <a:pt x="633561" y="98947"/>
                  </a:lnTo>
                  <a:lnTo>
                    <a:pt x="596736" y="98947"/>
                  </a:lnTo>
                  <a:lnTo>
                    <a:pt x="596736" y="201164"/>
                  </a:lnTo>
                  <a:cubicBezTo>
                    <a:pt x="596736" y="218487"/>
                    <a:pt x="601955" y="227149"/>
                    <a:pt x="612395" y="227149"/>
                  </a:cubicBezTo>
                  <a:cubicBezTo>
                    <a:pt x="621343" y="227149"/>
                    <a:pt x="627768" y="222502"/>
                    <a:pt x="631668" y="213210"/>
                  </a:cubicBezTo>
                  <a:lnTo>
                    <a:pt x="638379" y="213210"/>
                  </a:lnTo>
                  <a:cubicBezTo>
                    <a:pt x="630349" y="235925"/>
                    <a:pt x="617099" y="247282"/>
                    <a:pt x="598628" y="247282"/>
                  </a:cubicBezTo>
                  <a:cubicBezTo>
                    <a:pt x="585894" y="247282"/>
                    <a:pt x="577003" y="241604"/>
                    <a:pt x="571956" y="230246"/>
                  </a:cubicBezTo>
                  <a:cubicBezTo>
                    <a:pt x="569546" y="224847"/>
                    <a:pt x="568342" y="216462"/>
                    <a:pt x="568342" y="205090"/>
                  </a:cubicBezTo>
                  <a:lnTo>
                    <a:pt x="568342" y="98947"/>
                  </a:lnTo>
                  <a:lnTo>
                    <a:pt x="543390" y="98947"/>
                  </a:lnTo>
                  <a:lnTo>
                    <a:pt x="543390" y="93285"/>
                  </a:lnTo>
                  <a:cubicBezTo>
                    <a:pt x="557336" y="87678"/>
                    <a:pt x="569624" y="76293"/>
                    <a:pt x="580256" y="59132"/>
                  </a:cubicBezTo>
                  <a:cubicBezTo>
                    <a:pt x="582771" y="55012"/>
                    <a:pt x="586429" y="47061"/>
                    <a:pt x="591229" y="35277"/>
                  </a:cubicBezTo>
                  <a:close/>
                  <a:moveTo>
                    <a:pt x="3608719" y="11357"/>
                  </a:moveTo>
                  <a:lnTo>
                    <a:pt x="3709731" y="11357"/>
                  </a:lnTo>
                  <a:lnTo>
                    <a:pt x="3709731" y="17896"/>
                  </a:lnTo>
                  <a:lnTo>
                    <a:pt x="3700738" y="17896"/>
                  </a:lnTo>
                  <a:cubicBezTo>
                    <a:pt x="3691052" y="17896"/>
                    <a:pt x="3684134" y="20934"/>
                    <a:pt x="3679983" y="27009"/>
                  </a:cubicBezTo>
                  <a:cubicBezTo>
                    <a:pt x="3677100" y="31137"/>
                    <a:pt x="3675659" y="39735"/>
                    <a:pt x="3675659" y="52802"/>
                  </a:cubicBezTo>
                  <a:lnTo>
                    <a:pt x="3675659" y="154422"/>
                  </a:lnTo>
                  <a:cubicBezTo>
                    <a:pt x="3675659" y="181934"/>
                    <a:pt x="3679512" y="201422"/>
                    <a:pt x="3687218" y="212885"/>
                  </a:cubicBezTo>
                  <a:cubicBezTo>
                    <a:pt x="3697226" y="227901"/>
                    <a:pt x="3713616" y="235409"/>
                    <a:pt x="3736388" y="235409"/>
                  </a:cubicBezTo>
                  <a:cubicBezTo>
                    <a:pt x="3750190" y="235409"/>
                    <a:pt x="3762958" y="232543"/>
                    <a:pt x="3774690" y="226813"/>
                  </a:cubicBezTo>
                  <a:cubicBezTo>
                    <a:pt x="3788148" y="220392"/>
                    <a:pt x="3797350" y="211392"/>
                    <a:pt x="3802296" y="199814"/>
                  </a:cubicBezTo>
                  <a:cubicBezTo>
                    <a:pt x="3806666" y="189499"/>
                    <a:pt x="3808851" y="171960"/>
                    <a:pt x="3808851" y="147200"/>
                  </a:cubicBezTo>
                  <a:lnTo>
                    <a:pt x="3808851" y="52802"/>
                  </a:lnTo>
                  <a:cubicBezTo>
                    <a:pt x="3808851" y="38243"/>
                    <a:pt x="3807245" y="29130"/>
                    <a:pt x="3804033" y="25463"/>
                  </a:cubicBezTo>
                  <a:cubicBezTo>
                    <a:pt x="3799559" y="20418"/>
                    <a:pt x="3792905" y="17896"/>
                    <a:pt x="3784071" y="17896"/>
                  </a:cubicBezTo>
                  <a:lnTo>
                    <a:pt x="3775295" y="17896"/>
                  </a:lnTo>
                  <a:lnTo>
                    <a:pt x="3775295" y="11357"/>
                  </a:lnTo>
                  <a:lnTo>
                    <a:pt x="3857722" y="11357"/>
                  </a:lnTo>
                  <a:lnTo>
                    <a:pt x="3857722" y="17896"/>
                  </a:lnTo>
                  <a:lnTo>
                    <a:pt x="3848946" y="17896"/>
                  </a:lnTo>
                  <a:cubicBezTo>
                    <a:pt x="3839883" y="17896"/>
                    <a:pt x="3832828" y="21734"/>
                    <a:pt x="3827780" y="29410"/>
                  </a:cubicBezTo>
                  <a:cubicBezTo>
                    <a:pt x="3825371" y="33075"/>
                    <a:pt x="3824166" y="41323"/>
                    <a:pt x="3824166" y="54152"/>
                  </a:cubicBezTo>
                  <a:lnTo>
                    <a:pt x="3824166" y="148658"/>
                  </a:lnTo>
                  <a:cubicBezTo>
                    <a:pt x="3824166" y="170193"/>
                    <a:pt x="3822445" y="186574"/>
                    <a:pt x="3819004" y="197801"/>
                  </a:cubicBezTo>
                  <a:cubicBezTo>
                    <a:pt x="3813956" y="213609"/>
                    <a:pt x="3804262" y="226382"/>
                    <a:pt x="3789922" y="236119"/>
                  </a:cubicBezTo>
                  <a:cubicBezTo>
                    <a:pt x="3776270" y="245397"/>
                    <a:pt x="3757742" y="250036"/>
                    <a:pt x="3734339" y="250036"/>
                  </a:cubicBezTo>
                  <a:cubicBezTo>
                    <a:pt x="3688909" y="250036"/>
                    <a:pt x="3660229" y="233769"/>
                    <a:pt x="3648298" y="201237"/>
                  </a:cubicBezTo>
                  <a:cubicBezTo>
                    <a:pt x="3644627" y="191156"/>
                    <a:pt x="3642791" y="172026"/>
                    <a:pt x="3642791" y="143847"/>
                  </a:cubicBezTo>
                  <a:lnTo>
                    <a:pt x="3642791" y="52778"/>
                  </a:lnTo>
                  <a:cubicBezTo>
                    <a:pt x="3642791" y="40865"/>
                    <a:pt x="3641523" y="32560"/>
                    <a:pt x="3638987" y="27864"/>
                  </a:cubicBezTo>
                  <a:cubicBezTo>
                    <a:pt x="3635296" y="21219"/>
                    <a:pt x="3628147" y="17896"/>
                    <a:pt x="3617541" y="17896"/>
                  </a:cubicBezTo>
                  <a:lnTo>
                    <a:pt x="3608719" y="17896"/>
                  </a:lnTo>
                  <a:close/>
                  <a:moveTo>
                    <a:pt x="1920459" y="6023"/>
                  </a:moveTo>
                  <a:lnTo>
                    <a:pt x="1926482" y="6023"/>
                  </a:lnTo>
                  <a:lnTo>
                    <a:pt x="2007705" y="199989"/>
                  </a:lnTo>
                  <a:cubicBezTo>
                    <a:pt x="2013212" y="213057"/>
                    <a:pt x="2017915" y="221826"/>
                    <a:pt x="2021816" y="226296"/>
                  </a:cubicBezTo>
                  <a:cubicBezTo>
                    <a:pt x="2028011" y="233518"/>
                    <a:pt x="2036672" y="237474"/>
                    <a:pt x="2047800" y="238162"/>
                  </a:cubicBezTo>
                  <a:lnTo>
                    <a:pt x="2047800" y="244701"/>
                  </a:lnTo>
                  <a:lnTo>
                    <a:pt x="1955736" y="244701"/>
                  </a:lnTo>
                  <a:lnTo>
                    <a:pt x="1955736" y="238162"/>
                  </a:lnTo>
                  <a:cubicBezTo>
                    <a:pt x="1971568" y="237361"/>
                    <a:pt x="1979484" y="232611"/>
                    <a:pt x="1979484" y="223914"/>
                  </a:cubicBezTo>
                  <a:cubicBezTo>
                    <a:pt x="1979484" y="218877"/>
                    <a:pt x="1977189" y="210923"/>
                    <a:pt x="1972600" y="200051"/>
                  </a:cubicBezTo>
                  <a:lnTo>
                    <a:pt x="1958490" y="166576"/>
                  </a:lnTo>
                  <a:lnTo>
                    <a:pt x="1868146" y="166576"/>
                  </a:lnTo>
                  <a:lnTo>
                    <a:pt x="1852315" y="203313"/>
                  </a:lnTo>
                  <a:cubicBezTo>
                    <a:pt x="1848414" y="212354"/>
                    <a:pt x="1846464" y="219107"/>
                    <a:pt x="1846464" y="223570"/>
                  </a:cubicBezTo>
                  <a:cubicBezTo>
                    <a:pt x="1846464" y="232040"/>
                    <a:pt x="1855470" y="236904"/>
                    <a:pt x="1873481" y="238162"/>
                  </a:cubicBezTo>
                  <a:lnTo>
                    <a:pt x="1873481" y="244701"/>
                  </a:lnTo>
                  <a:lnTo>
                    <a:pt x="1800002" y="244701"/>
                  </a:lnTo>
                  <a:lnTo>
                    <a:pt x="1800002" y="238162"/>
                  </a:lnTo>
                  <a:cubicBezTo>
                    <a:pt x="1809753" y="236443"/>
                    <a:pt x="1816063" y="234208"/>
                    <a:pt x="1818931" y="231456"/>
                  </a:cubicBezTo>
                  <a:cubicBezTo>
                    <a:pt x="1824667" y="226068"/>
                    <a:pt x="1831149" y="214891"/>
                    <a:pt x="1838376" y="197924"/>
                  </a:cubicBezTo>
                  <a:close/>
                  <a:moveTo>
                    <a:pt x="1014319" y="6023"/>
                  </a:moveTo>
                  <a:cubicBezTo>
                    <a:pt x="1031298" y="6023"/>
                    <a:pt x="1047933" y="10153"/>
                    <a:pt x="1064223" y="18413"/>
                  </a:cubicBezTo>
                  <a:cubicBezTo>
                    <a:pt x="1069156" y="20936"/>
                    <a:pt x="1072598" y="22198"/>
                    <a:pt x="1074548" y="22198"/>
                  </a:cubicBezTo>
                  <a:cubicBezTo>
                    <a:pt x="1081661" y="22198"/>
                    <a:pt x="1086479" y="16807"/>
                    <a:pt x="1089003" y="6023"/>
                  </a:cubicBezTo>
                  <a:lnTo>
                    <a:pt x="1095198" y="6023"/>
                  </a:lnTo>
                  <a:lnTo>
                    <a:pt x="1100533" y="85353"/>
                  </a:lnTo>
                  <a:lnTo>
                    <a:pt x="1095026" y="85353"/>
                  </a:lnTo>
                  <a:cubicBezTo>
                    <a:pt x="1081589" y="40611"/>
                    <a:pt x="1055577" y="18241"/>
                    <a:pt x="1016989" y="18241"/>
                  </a:cubicBezTo>
                  <a:cubicBezTo>
                    <a:pt x="982996" y="18241"/>
                    <a:pt x="959165" y="34717"/>
                    <a:pt x="945497" y="67669"/>
                  </a:cubicBezTo>
                  <a:cubicBezTo>
                    <a:pt x="938262" y="84889"/>
                    <a:pt x="934645" y="106302"/>
                    <a:pt x="934645" y="131906"/>
                  </a:cubicBezTo>
                  <a:cubicBezTo>
                    <a:pt x="934645" y="175764"/>
                    <a:pt x="948268" y="205959"/>
                    <a:pt x="975515" y="222492"/>
                  </a:cubicBezTo>
                  <a:cubicBezTo>
                    <a:pt x="989079" y="230759"/>
                    <a:pt x="1004598" y="234892"/>
                    <a:pt x="1022071" y="234892"/>
                  </a:cubicBezTo>
                  <a:cubicBezTo>
                    <a:pt x="1039661" y="234892"/>
                    <a:pt x="1054837" y="230476"/>
                    <a:pt x="1067598" y="221642"/>
                  </a:cubicBezTo>
                  <a:cubicBezTo>
                    <a:pt x="1077598" y="214759"/>
                    <a:pt x="1088577" y="203057"/>
                    <a:pt x="1100533" y="186537"/>
                  </a:cubicBezTo>
                  <a:lnTo>
                    <a:pt x="1105867" y="189979"/>
                  </a:lnTo>
                  <a:cubicBezTo>
                    <a:pt x="1083249" y="230017"/>
                    <a:pt x="1051044" y="250036"/>
                    <a:pt x="1009251" y="250036"/>
                  </a:cubicBezTo>
                  <a:cubicBezTo>
                    <a:pt x="970557" y="250036"/>
                    <a:pt x="940590" y="235696"/>
                    <a:pt x="919349" y="207015"/>
                  </a:cubicBezTo>
                  <a:cubicBezTo>
                    <a:pt x="903505" y="185677"/>
                    <a:pt x="895582" y="160553"/>
                    <a:pt x="895582" y="131643"/>
                  </a:cubicBezTo>
                  <a:cubicBezTo>
                    <a:pt x="895582" y="108928"/>
                    <a:pt x="900515" y="87991"/>
                    <a:pt x="910382" y="68833"/>
                  </a:cubicBezTo>
                  <a:cubicBezTo>
                    <a:pt x="920821" y="48757"/>
                    <a:pt x="935505" y="33154"/>
                    <a:pt x="954435" y="22026"/>
                  </a:cubicBezTo>
                  <a:cubicBezTo>
                    <a:pt x="972675" y="11357"/>
                    <a:pt x="992637" y="6023"/>
                    <a:pt x="1014319" y="6023"/>
                  </a:cubicBezTo>
                  <a:close/>
                  <a:moveTo>
                    <a:pt x="68317" y="6023"/>
                  </a:moveTo>
                  <a:cubicBezTo>
                    <a:pt x="80821" y="6023"/>
                    <a:pt x="93957" y="9025"/>
                    <a:pt x="107724" y="15030"/>
                  </a:cubicBezTo>
                  <a:cubicBezTo>
                    <a:pt x="114263" y="17862"/>
                    <a:pt x="118794" y="19278"/>
                    <a:pt x="121318" y="19278"/>
                  </a:cubicBezTo>
                  <a:cubicBezTo>
                    <a:pt x="127284" y="19278"/>
                    <a:pt x="131241" y="14860"/>
                    <a:pt x="133192" y="6023"/>
                  </a:cubicBezTo>
                  <a:lnTo>
                    <a:pt x="139731" y="6023"/>
                  </a:lnTo>
                  <a:lnTo>
                    <a:pt x="139731" y="86729"/>
                  </a:lnTo>
                  <a:lnTo>
                    <a:pt x="133192" y="86729"/>
                  </a:lnTo>
                  <a:cubicBezTo>
                    <a:pt x="129298" y="57630"/>
                    <a:pt x="118017" y="37962"/>
                    <a:pt x="99348" y="27727"/>
                  </a:cubicBezTo>
                  <a:cubicBezTo>
                    <a:pt x="89496" y="22320"/>
                    <a:pt x="79302" y="19617"/>
                    <a:pt x="68766" y="19617"/>
                  </a:cubicBezTo>
                  <a:cubicBezTo>
                    <a:pt x="58115" y="19617"/>
                    <a:pt x="48723" y="22832"/>
                    <a:pt x="40590" y="29262"/>
                  </a:cubicBezTo>
                  <a:cubicBezTo>
                    <a:pt x="31885" y="36265"/>
                    <a:pt x="27533" y="44990"/>
                    <a:pt x="27533" y="55437"/>
                  </a:cubicBezTo>
                  <a:cubicBezTo>
                    <a:pt x="27533" y="62441"/>
                    <a:pt x="29996" y="68927"/>
                    <a:pt x="34922" y="74896"/>
                  </a:cubicBezTo>
                  <a:cubicBezTo>
                    <a:pt x="42140" y="83507"/>
                    <a:pt x="59039" y="94988"/>
                    <a:pt x="85619" y="109339"/>
                  </a:cubicBezTo>
                  <a:cubicBezTo>
                    <a:pt x="104064" y="119213"/>
                    <a:pt x="115864" y="125929"/>
                    <a:pt x="121020" y="129489"/>
                  </a:cubicBezTo>
                  <a:cubicBezTo>
                    <a:pt x="134195" y="138443"/>
                    <a:pt x="143417" y="148087"/>
                    <a:pt x="148687" y="158421"/>
                  </a:cubicBezTo>
                  <a:cubicBezTo>
                    <a:pt x="152927" y="166915"/>
                    <a:pt x="155046" y="175813"/>
                    <a:pt x="155046" y="185112"/>
                  </a:cubicBezTo>
                  <a:cubicBezTo>
                    <a:pt x="155046" y="204514"/>
                    <a:pt x="147541" y="220415"/>
                    <a:pt x="132530" y="232814"/>
                  </a:cubicBezTo>
                  <a:cubicBezTo>
                    <a:pt x="118436" y="244295"/>
                    <a:pt x="101477" y="250036"/>
                    <a:pt x="81653" y="250036"/>
                  </a:cubicBezTo>
                  <a:cubicBezTo>
                    <a:pt x="75006" y="250036"/>
                    <a:pt x="68646" y="249526"/>
                    <a:pt x="62573" y="248506"/>
                  </a:cubicBezTo>
                  <a:cubicBezTo>
                    <a:pt x="59137" y="247939"/>
                    <a:pt x="51689" y="245731"/>
                    <a:pt x="40230" y="241881"/>
                  </a:cubicBezTo>
                  <a:cubicBezTo>
                    <a:pt x="30147" y="238597"/>
                    <a:pt x="23157" y="236955"/>
                    <a:pt x="19260" y="236955"/>
                  </a:cubicBezTo>
                  <a:cubicBezTo>
                    <a:pt x="13531" y="236955"/>
                    <a:pt x="10036" y="241315"/>
                    <a:pt x="8776" y="250036"/>
                  </a:cubicBezTo>
                  <a:lnTo>
                    <a:pt x="2237" y="250036"/>
                  </a:lnTo>
                  <a:lnTo>
                    <a:pt x="2237" y="170017"/>
                  </a:lnTo>
                  <a:lnTo>
                    <a:pt x="8776" y="170017"/>
                  </a:lnTo>
                  <a:cubicBezTo>
                    <a:pt x="11415" y="185085"/>
                    <a:pt x="14799" y="196472"/>
                    <a:pt x="18929" y="204178"/>
                  </a:cubicBezTo>
                  <a:cubicBezTo>
                    <a:pt x="24321" y="214414"/>
                    <a:pt x="32696" y="222522"/>
                    <a:pt x="44053" y="228504"/>
                  </a:cubicBezTo>
                  <a:cubicBezTo>
                    <a:pt x="54378" y="234025"/>
                    <a:pt x="65735" y="236785"/>
                    <a:pt x="78125" y="236785"/>
                  </a:cubicBezTo>
                  <a:cubicBezTo>
                    <a:pt x="90515" y="236785"/>
                    <a:pt x="101127" y="233570"/>
                    <a:pt x="109961" y="227141"/>
                  </a:cubicBezTo>
                  <a:cubicBezTo>
                    <a:pt x="119712" y="220137"/>
                    <a:pt x="124588" y="210608"/>
                    <a:pt x="124588" y="198553"/>
                  </a:cubicBezTo>
                  <a:cubicBezTo>
                    <a:pt x="124588" y="185925"/>
                    <a:pt x="118097" y="174674"/>
                    <a:pt x="105115" y="164801"/>
                  </a:cubicBezTo>
                  <a:cubicBezTo>
                    <a:pt x="97189" y="158717"/>
                    <a:pt x="84064" y="150710"/>
                    <a:pt x="65741" y="140778"/>
                  </a:cubicBezTo>
                  <a:cubicBezTo>
                    <a:pt x="47418" y="130847"/>
                    <a:pt x="34120" y="122609"/>
                    <a:pt x="25847" y="116067"/>
                  </a:cubicBezTo>
                  <a:cubicBezTo>
                    <a:pt x="8616" y="102519"/>
                    <a:pt x="0" y="86331"/>
                    <a:pt x="0" y="67502"/>
                  </a:cubicBezTo>
                  <a:cubicBezTo>
                    <a:pt x="0" y="49363"/>
                    <a:pt x="6941" y="34439"/>
                    <a:pt x="20822" y="22728"/>
                  </a:cubicBezTo>
                  <a:cubicBezTo>
                    <a:pt x="34015" y="11591"/>
                    <a:pt x="49846" y="6023"/>
                    <a:pt x="68317" y="6023"/>
                  </a:cubicBezTo>
                  <a:close/>
                  <a:moveTo>
                    <a:pt x="4772618" y="0"/>
                  </a:moveTo>
                  <a:cubicBezTo>
                    <a:pt x="4777412" y="0"/>
                    <a:pt x="4781494" y="1683"/>
                    <a:pt x="4784861" y="5051"/>
                  </a:cubicBezTo>
                  <a:cubicBezTo>
                    <a:pt x="4788228" y="8418"/>
                    <a:pt x="4789912" y="12499"/>
                    <a:pt x="4789912" y="17294"/>
                  </a:cubicBezTo>
                  <a:cubicBezTo>
                    <a:pt x="4789912" y="22089"/>
                    <a:pt x="4788228" y="26199"/>
                    <a:pt x="4784861" y="29624"/>
                  </a:cubicBezTo>
                  <a:cubicBezTo>
                    <a:pt x="4781494" y="33048"/>
                    <a:pt x="4777412" y="34760"/>
                    <a:pt x="4772618" y="34760"/>
                  </a:cubicBezTo>
                  <a:cubicBezTo>
                    <a:pt x="4767822" y="34760"/>
                    <a:pt x="4763712" y="33048"/>
                    <a:pt x="4760288" y="29624"/>
                  </a:cubicBezTo>
                  <a:cubicBezTo>
                    <a:pt x="4756864" y="26199"/>
                    <a:pt x="4755151" y="22089"/>
                    <a:pt x="4755151" y="17294"/>
                  </a:cubicBezTo>
                  <a:cubicBezTo>
                    <a:pt x="4755151" y="12386"/>
                    <a:pt x="4756834" y="8277"/>
                    <a:pt x="4760202" y="4966"/>
                  </a:cubicBezTo>
                  <a:cubicBezTo>
                    <a:pt x="4763569" y="1655"/>
                    <a:pt x="4767708" y="0"/>
                    <a:pt x="4772618" y="0"/>
                  </a:cubicBezTo>
                  <a:close/>
                  <a:moveTo>
                    <a:pt x="4096342" y="0"/>
                  </a:moveTo>
                  <a:cubicBezTo>
                    <a:pt x="4101138" y="0"/>
                    <a:pt x="4105219" y="1683"/>
                    <a:pt x="4108586" y="5051"/>
                  </a:cubicBezTo>
                  <a:cubicBezTo>
                    <a:pt x="4111954" y="8418"/>
                    <a:pt x="4113637" y="12499"/>
                    <a:pt x="4113637" y="17294"/>
                  </a:cubicBezTo>
                  <a:cubicBezTo>
                    <a:pt x="4113637" y="22089"/>
                    <a:pt x="4111954" y="26199"/>
                    <a:pt x="4108586" y="29624"/>
                  </a:cubicBezTo>
                  <a:cubicBezTo>
                    <a:pt x="4105219" y="33048"/>
                    <a:pt x="4101138" y="34760"/>
                    <a:pt x="4096342" y="34760"/>
                  </a:cubicBezTo>
                  <a:cubicBezTo>
                    <a:pt x="4091548" y="34760"/>
                    <a:pt x="4087438" y="33048"/>
                    <a:pt x="4084013" y="29624"/>
                  </a:cubicBezTo>
                  <a:cubicBezTo>
                    <a:pt x="4080589" y="26199"/>
                    <a:pt x="4078876" y="22089"/>
                    <a:pt x="4078876" y="17294"/>
                  </a:cubicBezTo>
                  <a:cubicBezTo>
                    <a:pt x="4078876" y="12386"/>
                    <a:pt x="4080560" y="8277"/>
                    <a:pt x="4083927" y="4966"/>
                  </a:cubicBezTo>
                  <a:cubicBezTo>
                    <a:pt x="4087294" y="1655"/>
                    <a:pt x="4091433" y="0"/>
                    <a:pt x="4096342" y="0"/>
                  </a:cubicBezTo>
                  <a:close/>
                  <a:moveTo>
                    <a:pt x="3473974" y="0"/>
                  </a:moveTo>
                  <a:lnTo>
                    <a:pt x="3481717" y="0"/>
                  </a:lnTo>
                  <a:lnTo>
                    <a:pt x="3481717" y="208929"/>
                  </a:lnTo>
                  <a:cubicBezTo>
                    <a:pt x="3481717" y="223603"/>
                    <a:pt x="3484663" y="232545"/>
                    <a:pt x="3490553" y="235756"/>
                  </a:cubicBezTo>
                  <a:cubicBezTo>
                    <a:pt x="3493555" y="237475"/>
                    <a:pt x="3499157" y="238334"/>
                    <a:pt x="3507358" y="238334"/>
                  </a:cubicBezTo>
                  <a:lnTo>
                    <a:pt x="3507358" y="244701"/>
                  </a:lnTo>
                  <a:lnTo>
                    <a:pt x="3429921" y="244701"/>
                  </a:lnTo>
                  <a:lnTo>
                    <a:pt x="3429921" y="238334"/>
                  </a:lnTo>
                  <a:cubicBezTo>
                    <a:pt x="3441246" y="238334"/>
                    <a:pt x="3448296" y="235125"/>
                    <a:pt x="3451071" y="228706"/>
                  </a:cubicBezTo>
                  <a:cubicBezTo>
                    <a:pt x="3452573" y="225266"/>
                    <a:pt x="3453324" y="218675"/>
                    <a:pt x="3453324" y="208932"/>
                  </a:cubicBezTo>
                  <a:lnTo>
                    <a:pt x="3453324" y="65872"/>
                  </a:lnTo>
                  <a:cubicBezTo>
                    <a:pt x="3453324" y="41342"/>
                    <a:pt x="3451650" y="27643"/>
                    <a:pt x="3448301" y="24777"/>
                  </a:cubicBezTo>
                  <a:cubicBezTo>
                    <a:pt x="3446453" y="23287"/>
                    <a:pt x="3444143" y="22543"/>
                    <a:pt x="3441372" y="22543"/>
                  </a:cubicBezTo>
                  <a:cubicBezTo>
                    <a:pt x="3438370" y="22543"/>
                    <a:pt x="3434559" y="23460"/>
                    <a:pt x="3429940" y="25296"/>
                  </a:cubicBezTo>
                  <a:lnTo>
                    <a:pt x="3426995" y="19273"/>
                  </a:lnTo>
                  <a:close/>
                  <a:moveTo>
                    <a:pt x="2835799" y="0"/>
                  </a:moveTo>
                  <a:lnTo>
                    <a:pt x="2843542" y="0"/>
                  </a:lnTo>
                  <a:lnTo>
                    <a:pt x="2843542" y="208929"/>
                  </a:lnTo>
                  <a:cubicBezTo>
                    <a:pt x="2843542" y="223603"/>
                    <a:pt x="2846488" y="232545"/>
                    <a:pt x="2852378" y="235756"/>
                  </a:cubicBezTo>
                  <a:cubicBezTo>
                    <a:pt x="2855380" y="237475"/>
                    <a:pt x="2860982" y="238334"/>
                    <a:pt x="2869183" y="238334"/>
                  </a:cubicBezTo>
                  <a:lnTo>
                    <a:pt x="2869183" y="244701"/>
                  </a:lnTo>
                  <a:lnTo>
                    <a:pt x="2791746" y="244701"/>
                  </a:lnTo>
                  <a:lnTo>
                    <a:pt x="2791746" y="238334"/>
                  </a:lnTo>
                  <a:cubicBezTo>
                    <a:pt x="2803071" y="238334"/>
                    <a:pt x="2810121" y="235125"/>
                    <a:pt x="2812895" y="228706"/>
                  </a:cubicBezTo>
                  <a:cubicBezTo>
                    <a:pt x="2814398" y="225266"/>
                    <a:pt x="2815149" y="218675"/>
                    <a:pt x="2815149" y="208932"/>
                  </a:cubicBezTo>
                  <a:lnTo>
                    <a:pt x="2815149" y="65872"/>
                  </a:lnTo>
                  <a:cubicBezTo>
                    <a:pt x="2815149" y="41342"/>
                    <a:pt x="2813475" y="27643"/>
                    <a:pt x="2810126" y="24777"/>
                  </a:cubicBezTo>
                  <a:cubicBezTo>
                    <a:pt x="2808278" y="23287"/>
                    <a:pt x="2805969" y="22543"/>
                    <a:pt x="2803197" y="22543"/>
                  </a:cubicBezTo>
                  <a:cubicBezTo>
                    <a:pt x="2800195" y="22543"/>
                    <a:pt x="2796384" y="23460"/>
                    <a:pt x="2791764" y="25296"/>
                  </a:cubicBezTo>
                  <a:lnTo>
                    <a:pt x="2788820" y="19273"/>
                  </a:lnTo>
                  <a:close/>
                  <a:moveTo>
                    <a:pt x="2400893" y="0"/>
                  </a:moveTo>
                  <a:cubicBezTo>
                    <a:pt x="2405688" y="0"/>
                    <a:pt x="2409769" y="1683"/>
                    <a:pt x="2413136" y="5051"/>
                  </a:cubicBezTo>
                  <a:cubicBezTo>
                    <a:pt x="2416503" y="8418"/>
                    <a:pt x="2418187" y="12499"/>
                    <a:pt x="2418187" y="17294"/>
                  </a:cubicBezTo>
                  <a:cubicBezTo>
                    <a:pt x="2418187" y="22089"/>
                    <a:pt x="2416503" y="26199"/>
                    <a:pt x="2413136" y="29624"/>
                  </a:cubicBezTo>
                  <a:cubicBezTo>
                    <a:pt x="2409769" y="33048"/>
                    <a:pt x="2405688" y="34760"/>
                    <a:pt x="2400893" y="34760"/>
                  </a:cubicBezTo>
                  <a:cubicBezTo>
                    <a:pt x="2396098" y="34760"/>
                    <a:pt x="2391988" y="33048"/>
                    <a:pt x="2388563" y="29624"/>
                  </a:cubicBezTo>
                  <a:cubicBezTo>
                    <a:pt x="2385139" y="26199"/>
                    <a:pt x="2383426" y="22089"/>
                    <a:pt x="2383426" y="17294"/>
                  </a:cubicBezTo>
                  <a:cubicBezTo>
                    <a:pt x="2383426" y="12386"/>
                    <a:pt x="2385110" y="8277"/>
                    <a:pt x="2388477" y="4966"/>
                  </a:cubicBezTo>
                  <a:cubicBezTo>
                    <a:pt x="2391844" y="1655"/>
                    <a:pt x="2395983" y="0"/>
                    <a:pt x="2400893" y="0"/>
                  </a:cubicBezTo>
                  <a:close/>
                  <a:moveTo>
                    <a:pt x="1353143" y="0"/>
                  </a:moveTo>
                  <a:cubicBezTo>
                    <a:pt x="1357938" y="0"/>
                    <a:pt x="1362019" y="1683"/>
                    <a:pt x="1365386" y="5051"/>
                  </a:cubicBezTo>
                  <a:cubicBezTo>
                    <a:pt x="1368753" y="8418"/>
                    <a:pt x="1370437" y="12499"/>
                    <a:pt x="1370437" y="17294"/>
                  </a:cubicBezTo>
                  <a:cubicBezTo>
                    <a:pt x="1370437" y="22089"/>
                    <a:pt x="1368753" y="26199"/>
                    <a:pt x="1365386" y="29624"/>
                  </a:cubicBezTo>
                  <a:cubicBezTo>
                    <a:pt x="1362019" y="33048"/>
                    <a:pt x="1357938" y="34760"/>
                    <a:pt x="1353143" y="34760"/>
                  </a:cubicBezTo>
                  <a:cubicBezTo>
                    <a:pt x="1348348" y="34760"/>
                    <a:pt x="1344238" y="33048"/>
                    <a:pt x="1340813" y="29624"/>
                  </a:cubicBezTo>
                  <a:cubicBezTo>
                    <a:pt x="1337389" y="26199"/>
                    <a:pt x="1335677" y="22089"/>
                    <a:pt x="1335677" y="17294"/>
                  </a:cubicBezTo>
                  <a:cubicBezTo>
                    <a:pt x="1335677" y="12386"/>
                    <a:pt x="1337360" y="8277"/>
                    <a:pt x="1340727" y="4966"/>
                  </a:cubicBezTo>
                  <a:cubicBezTo>
                    <a:pt x="1344095" y="1655"/>
                    <a:pt x="1348233" y="0"/>
                    <a:pt x="1353143" y="0"/>
                  </a:cubicBezTo>
                  <a:close/>
                  <a:moveTo>
                    <a:pt x="1170189" y="0"/>
                  </a:moveTo>
                  <a:lnTo>
                    <a:pt x="1178105" y="0"/>
                  </a:lnTo>
                  <a:lnTo>
                    <a:pt x="1178105" y="115295"/>
                  </a:lnTo>
                  <a:cubicBezTo>
                    <a:pt x="1187759" y="104741"/>
                    <a:pt x="1195517" y="97341"/>
                    <a:pt x="1201379" y="93096"/>
                  </a:cubicBezTo>
                  <a:cubicBezTo>
                    <a:pt x="1211033" y="85984"/>
                    <a:pt x="1220860" y="82427"/>
                    <a:pt x="1230859" y="82427"/>
                  </a:cubicBezTo>
                  <a:cubicBezTo>
                    <a:pt x="1249824" y="82427"/>
                    <a:pt x="1262294" y="92626"/>
                    <a:pt x="1268271" y="113023"/>
                  </a:cubicBezTo>
                  <a:cubicBezTo>
                    <a:pt x="1270454" y="120358"/>
                    <a:pt x="1271546" y="133766"/>
                    <a:pt x="1271546" y="153247"/>
                  </a:cubicBezTo>
                  <a:lnTo>
                    <a:pt x="1271546" y="208940"/>
                  </a:lnTo>
                  <a:cubicBezTo>
                    <a:pt x="1271546" y="218796"/>
                    <a:pt x="1272355" y="225614"/>
                    <a:pt x="1273973" y="229397"/>
                  </a:cubicBezTo>
                  <a:cubicBezTo>
                    <a:pt x="1276515" y="235355"/>
                    <a:pt x="1283564" y="238334"/>
                    <a:pt x="1295121" y="238334"/>
                  </a:cubicBezTo>
                  <a:lnTo>
                    <a:pt x="1295121" y="244701"/>
                  </a:lnTo>
                  <a:lnTo>
                    <a:pt x="1217512" y="244701"/>
                  </a:lnTo>
                  <a:lnTo>
                    <a:pt x="1217512" y="238334"/>
                  </a:lnTo>
                  <a:lnTo>
                    <a:pt x="1221149" y="238334"/>
                  </a:lnTo>
                  <a:cubicBezTo>
                    <a:pt x="1233276" y="238334"/>
                    <a:pt x="1240437" y="233929"/>
                    <a:pt x="1242633" y="225119"/>
                  </a:cubicBezTo>
                  <a:cubicBezTo>
                    <a:pt x="1242979" y="223744"/>
                    <a:pt x="1243152" y="218365"/>
                    <a:pt x="1243152" y="208983"/>
                  </a:cubicBezTo>
                  <a:lnTo>
                    <a:pt x="1243152" y="153371"/>
                  </a:lnTo>
                  <a:cubicBezTo>
                    <a:pt x="1243152" y="140669"/>
                    <a:pt x="1242922" y="132487"/>
                    <a:pt x="1242461" y="128825"/>
                  </a:cubicBezTo>
                  <a:cubicBezTo>
                    <a:pt x="1240961" y="118412"/>
                    <a:pt x="1237443" y="111260"/>
                    <a:pt x="1231907" y="107369"/>
                  </a:cubicBezTo>
                  <a:cubicBezTo>
                    <a:pt x="1227985" y="104737"/>
                    <a:pt x="1223257" y="103421"/>
                    <a:pt x="1217721" y="103421"/>
                  </a:cubicBezTo>
                  <a:cubicBezTo>
                    <a:pt x="1205496" y="103421"/>
                    <a:pt x="1192291" y="110917"/>
                    <a:pt x="1178105" y="125908"/>
                  </a:cubicBezTo>
                  <a:lnTo>
                    <a:pt x="1178105" y="208983"/>
                  </a:lnTo>
                  <a:cubicBezTo>
                    <a:pt x="1178105" y="217336"/>
                    <a:pt x="1178278" y="222372"/>
                    <a:pt x="1178624" y="224089"/>
                  </a:cubicBezTo>
                  <a:cubicBezTo>
                    <a:pt x="1179549" y="229466"/>
                    <a:pt x="1182263" y="233300"/>
                    <a:pt x="1186768" y="235589"/>
                  </a:cubicBezTo>
                  <a:cubicBezTo>
                    <a:pt x="1190002" y="237419"/>
                    <a:pt x="1195661" y="238334"/>
                    <a:pt x="1203745" y="238334"/>
                  </a:cubicBezTo>
                  <a:lnTo>
                    <a:pt x="1203745" y="244701"/>
                  </a:lnTo>
                  <a:lnTo>
                    <a:pt x="1125619" y="244701"/>
                  </a:lnTo>
                  <a:lnTo>
                    <a:pt x="1125619" y="238334"/>
                  </a:lnTo>
                  <a:cubicBezTo>
                    <a:pt x="1132503" y="238334"/>
                    <a:pt x="1138009" y="237245"/>
                    <a:pt x="1142139" y="235067"/>
                  </a:cubicBezTo>
                  <a:cubicBezTo>
                    <a:pt x="1147187" y="232430"/>
                    <a:pt x="1149711" y="223719"/>
                    <a:pt x="1149711" y="208932"/>
                  </a:cubicBezTo>
                  <a:lnTo>
                    <a:pt x="1149711" y="66389"/>
                  </a:lnTo>
                  <a:cubicBezTo>
                    <a:pt x="1149711" y="41629"/>
                    <a:pt x="1147979" y="27758"/>
                    <a:pt x="1144516" y="24777"/>
                  </a:cubicBezTo>
                  <a:cubicBezTo>
                    <a:pt x="1142668" y="23287"/>
                    <a:pt x="1140243" y="22543"/>
                    <a:pt x="1137241" y="22543"/>
                  </a:cubicBezTo>
                  <a:cubicBezTo>
                    <a:pt x="1134815" y="22543"/>
                    <a:pt x="1130890" y="23460"/>
                    <a:pt x="1125464" y="25296"/>
                  </a:cubicBezTo>
                  <a:lnTo>
                    <a:pt x="1123038" y="19273"/>
                  </a:lnTo>
                  <a:close/>
                  <a:moveTo>
                    <a:pt x="684414" y="0"/>
                  </a:moveTo>
                  <a:lnTo>
                    <a:pt x="692330" y="0"/>
                  </a:lnTo>
                  <a:lnTo>
                    <a:pt x="692330" y="115295"/>
                  </a:lnTo>
                  <a:cubicBezTo>
                    <a:pt x="701984" y="104741"/>
                    <a:pt x="709742" y="97341"/>
                    <a:pt x="715604" y="93096"/>
                  </a:cubicBezTo>
                  <a:cubicBezTo>
                    <a:pt x="725258" y="85984"/>
                    <a:pt x="735085" y="82427"/>
                    <a:pt x="745084" y="82427"/>
                  </a:cubicBezTo>
                  <a:cubicBezTo>
                    <a:pt x="764049" y="82427"/>
                    <a:pt x="776519" y="92626"/>
                    <a:pt x="782496" y="113023"/>
                  </a:cubicBezTo>
                  <a:cubicBezTo>
                    <a:pt x="784679" y="120358"/>
                    <a:pt x="785771" y="133766"/>
                    <a:pt x="785771" y="153247"/>
                  </a:cubicBezTo>
                  <a:lnTo>
                    <a:pt x="785771" y="208940"/>
                  </a:lnTo>
                  <a:cubicBezTo>
                    <a:pt x="785771" y="218796"/>
                    <a:pt x="786580" y="225614"/>
                    <a:pt x="788198" y="229397"/>
                  </a:cubicBezTo>
                  <a:cubicBezTo>
                    <a:pt x="790740" y="235355"/>
                    <a:pt x="797789" y="238334"/>
                    <a:pt x="809346" y="238334"/>
                  </a:cubicBezTo>
                  <a:lnTo>
                    <a:pt x="809346" y="244701"/>
                  </a:lnTo>
                  <a:lnTo>
                    <a:pt x="731737" y="244701"/>
                  </a:lnTo>
                  <a:lnTo>
                    <a:pt x="731737" y="238334"/>
                  </a:lnTo>
                  <a:lnTo>
                    <a:pt x="735375" y="238334"/>
                  </a:lnTo>
                  <a:cubicBezTo>
                    <a:pt x="747501" y="238334"/>
                    <a:pt x="754662" y="233929"/>
                    <a:pt x="756858" y="225119"/>
                  </a:cubicBezTo>
                  <a:cubicBezTo>
                    <a:pt x="757204" y="223744"/>
                    <a:pt x="757377" y="218365"/>
                    <a:pt x="757377" y="208983"/>
                  </a:cubicBezTo>
                  <a:lnTo>
                    <a:pt x="757377" y="153371"/>
                  </a:lnTo>
                  <a:cubicBezTo>
                    <a:pt x="757377" y="140669"/>
                    <a:pt x="757147" y="132487"/>
                    <a:pt x="756686" y="128825"/>
                  </a:cubicBezTo>
                  <a:cubicBezTo>
                    <a:pt x="755186" y="118412"/>
                    <a:pt x="751668" y="111260"/>
                    <a:pt x="746132" y="107369"/>
                  </a:cubicBezTo>
                  <a:cubicBezTo>
                    <a:pt x="742210" y="104737"/>
                    <a:pt x="737482" y="103421"/>
                    <a:pt x="731946" y="103421"/>
                  </a:cubicBezTo>
                  <a:cubicBezTo>
                    <a:pt x="719721" y="103421"/>
                    <a:pt x="706516" y="110917"/>
                    <a:pt x="692330" y="125908"/>
                  </a:cubicBezTo>
                  <a:lnTo>
                    <a:pt x="692330" y="208983"/>
                  </a:lnTo>
                  <a:cubicBezTo>
                    <a:pt x="692330" y="217336"/>
                    <a:pt x="692503" y="222372"/>
                    <a:pt x="692849" y="224089"/>
                  </a:cubicBezTo>
                  <a:cubicBezTo>
                    <a:pt x="693774" y="229466"/>
                    <a:pt x="696488" y="233300"/>
                    <a:pt x="700993" y="235589"/>
                  </a:cubicBezTo>
                  <a:cubicBezTo>
                    <a:pt x="704227" y="237419"/>
                    <a:pt x="709886" y="238334"/>
                    <a:pt x="717970" y="238334"/>
                  </a:cubicBezTo>
                  <a:lnTo>
                    <a:pt x="717970" y="244701"/>
                  </a:lnTo>
                  <a:lnTo>
                    <a:pt x="639845" y="244701"/>
                  </a:lnTo>
                  <a:lnTo>
                    <a:pt x="639845" y="238334"/>
                  </a:lnTo>
                  <a:cubicBezTo>
                    <a:pt x="646728" y="238334"/>
                    <a:pt x="652234" y="237245"/>
                    <a:pt x="656364" y="235067"/>
                  </a:cubicBezTo>
                  <a:cubicBezTo>
                    <a:pt x="661412" y="232430"/>
                    <a:pt x="663936" y="223719"/>
                    <a:pt x="663936" y="208932"/>
                  </a:cubicBezTo>
                  <a:lnTo>
                    <a:pt x="663936" y="66389"/>
                  </a:lnTo>
                  <a:cubicBezTo>
                    <a:pt x="663936" y="41629"/>
                    <a:pt x="662204" y="27758"/>
                    <a:pt x="658741" y="24777"/>
                  </a:cubicBezTo>
                  <a:cubicBezTo>
                    <a:pt x="656893" y="23287"/>
                    <a:pt x="654468" y="22543"/>
                    <a:pt x="651465" y="22543"/>
                  </a:cubicBezTo>
                  <a:cubicBezTo>
                    <a:pt x="649040" y="22543"/>
                    <a:pt x="645115" y="23460"/>
                    <a:pt x="639689" y="25296"/>
                  </a:cubicBezTo>
                  <a:lnTo>
                    <a:pt x="637263" y="19273"/>
                  </a:lnTo>
                  <a:close/>
                </a:path>
              </a:pathLst>
            </a:custGeom>
            <a:solidFill>
              <a:srgbClr val="009944"/>
            </a:solidFill>
            <a:ln>
              <a:noFill/>
            </a:ln>
            <a:effectLst/>
          </p:spPr>
          <p:txBody>
            <a:bodyPr anchor="ctr"/>
            <a:lstStyle/>
            <a:p>
              <a:pPr algn="ctr"/>
              <a:endParaRPr>
                <a:cs typeface="+mn-ea"/>
                <a:sym typeface="+mn-lt"/>
              </a:endParaRPr>
            </a:p>
          </p:txBody>
        </p:sp>
      </p:grpSp>
      <p:cxnSp>
        <p:nvCxnSpPr>
          <p:cNvPr id="159" name="直接连接符 158"/>
          <p:cNvCxnSpPr/>
          <p:nvPr userDrawn="1"/>
        </p:nvCxnSpPr>
        <p:spPr>
          <a:xfrm>
            <a:off x="676960" y="966762"/>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87" name="组合 186"/>
          <p:cNvGrpSpPr/>
          <p:nvPr userDrawn="1"/>
        </p:nvGrpSpPr>
        <p:grpSpPr>
          <a:xfrm>
            <a:off x="649289" y="410634"/>
            <a:ext cx="589166" cy="530128"/>
            <a:chOff x="5542079" y="4118305"/>
            <a:chExt cx="589166" cy="530128"/>
          </a:xfrm>
        </p:grpSpPr>
        <p:sp>
          <p:nvSpPr>
            <p:cNvPr id="188" name="文本框 187"/>
            <p:cNvSpPr txBox="1"/>
            <p:nvPr/>
          </p:nvSpPr>
          <p:spPr>
            <a:xfrm>
              <a:off x="5818329" y="4168212"/>
              <a:ext cx="21581" cy="40261"/>
            </a:xfrm>
            <a:custGeom>
              <a:avLst/>
              <a:gdLst/>
              <a:ahLst/>
              <a:cxnLst/>
              <a:rect l="l" t="t" r="r" b="b"/>
              <a:pathLst>
                <a:path w="21581" h="40261">
                  <a:moveTo>
                    <a:pt x="10865" y="0"/>
                  </a:moveTo>
                  <a:cubicBezTo>
                    <a:pt x="14536" y="0"/>
                    <a:pt x="17240" y="1339"/>
                    <a:pt x="18976" y="4018"/>
                  </a:cubicBezTo>
                  <a:cubicBezTo>
                    <a:pt x="20712" y="6697"/>
                    <a:pt x="21581" y="12253"/>
                    <a:pt x="21581" y="20687"/>
                  </a:cubicBezTo>
                  <a:lnTo>
                    <a:pt x="21581" y="34082"/>
                  </a:lnTo>
                  <a:lnTo>
                    <a:pt x="20782" y="40261"/>
                  </a:lnTo>
                  <a:lnTo>
                    <a:pt x="1385" y="35435"/>
                  </a:lnTo>
                  <a:lnTo>
                    <a:pt x="0" y="35550"/>
                  </a:lnTo>
                  <a:lnTo>
                    <a:pt x="0" y="22324"/>
                  </a:lnTo>
                  <a:cubicBezTo>
                    <a:pt x="0" y="13097"/>
                    <a:pt x="769" y="7069"/>
                    <a:pt x="2307" y="4242"/>
                  </a:cubicBezTo>
                  <a:cubicBezTo>
                    <a:pt x="3845" y="1414"/>
                    <a:pt x="6698" y="0"/>
                    <a:pt x="10865"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89" name="文本框 188"/>
            <p:cNvSpPr txBox="1"/>
            <p:nvPr/>
          </p:nvSpPr>
          <p:spPr>
            <a:xfrm>
              <a:off x="5797913" y="4203762"/>
              <a:ext cx="20416" cy="6568"/>
            </a:xfrm>
            <a:custGeom>
              <a:avLst/>
              <a:gdLst/>
              <a:ahLst/>
              <a:cxnLst/>
              <a:rect l="l" t="t" r="r" b="b"/>
              <a:pathLst>
                <a:path w="20416" h="6568">
                  <a:moveTo>
                    <a:pt x="20416" y="0"/>
                  </a:moveTo>
                  <a:lnTo>
                    <a:pt x="20416" y="6568"/>
                  </a:lnTo>
                  <a:lnTo>
                    <a:pt x="0" y="6568"/>
                  </a:lnTo>
                  <a:lnTo>
                    <a:pt x="19084" y="111"/>
                  </a:lnTo>
                  <a:lnTo>
                    <a:pt x="20416" y="0"/>
                  </a:ln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90" name="文本框 189"/>
            <p:cNvSpPr txBox="1"/>
            <p:nvPr/>
          </p:nvSpPr>
          <p:spPr>
            <a:xfrm>
              <a:off x="5758203" y="4195773"/>
              <a:ext cx="141833" cy="173010"/>
            </a:xfrm>
            <a:custGeom>
              <a:avLst/>
              <a:gdLst/>
              <a:ahLst/>
              <a:cxnLst/>
              <a:rect l="l" t="t" r="r" b="b"/>
              <a:pathLst>
                <a:path w="141833" h="173010">
                  <a:moveTo>
                    <a:pt x="80908" y="0"/>
                  </a:moveTo>
                  <a:lnTo>
                    <a:pt x="105020" y="5998"/>
                  </a:lnTo>
                  <a:lnTo>
                    <a:pt x="131799" y="17212"/>
                  </a:lnTo>
                  <a:lnTo>
                    <a:pt x="114746" y="31697"/>
                  </a:lnTo>
                  <a:cubicBezTo>
                    <a:pt x="123875" y="34775"/>
                    <a:pt x="130671" y="39813"/>
                    <a:pt x="135136" y="46812"/>
                  </a:cubicBezTo>
                  <a:cubicBezTo>
                    <a:pt x="139601" y="53810"/>
                    <a:pt x="141833" y="70215"/>
                    <a:pt x="141833" y="96026"/>
                  </a:cubicBezTo>
                  <a:cubicBezTo>
                    <a:pt x="141833" y="115185"/>
                    <a:pt x="139650" y="130050"/>
                    <a:pt x="135285" y="140622"/>
                  </a:cubicBezTo>
                  <a:cubicBezTo>
                    <a:pt x="130919" y="151194"/>
                    <a:pt x="123378" y="159235"/>
                    <a:pt x="112663" y="164745"/>
                  </a:cubicBezTo>
                  <a:cubicBezTo>
                    <a:pt x="101947" y="170255"/>
                    <a:pt x="88205" y="173010"/>
                    <a:pt x="71437" y="173010"/>
                  </a:cubicBezTo>
                  <a:cubicBezTo>
                    <a:pt x="52387" y="173010"/>
                    <a:pt x="37430" y="169810"/>
                    <a:pt x="26566" y="163410"/>
                  </a:cubicBezTo>
                  <a:cubicBezTo>
                    <a:pt x="15701" y="157011"/>
                    <a:pt x="8558" y="149172"/>
                    <a:pt x="5134" y="139895"/>
                  </a:cubicBezTo>
                  <a:cubicBezTo>
                    <a:pt x="1711" y="130619"/>
                    <a:pt x="0" y="114520"/>
                    <a:pt x="0" y="91601"/>
                  </a:cubicBezTo>
                  <a:lnTo>
                    <a:pt x="0" y="72551"/>
                  </a:lnTo>
                  <a:lnTo>
                    <a:pt x="60126" y="72551"/>
                  </a:lnTo>
                  <a:lnTo>
                    <a:pt x="60126" y="111693"/>
                  </a:lnTo>
                  <a:cubicBezTo>
                    <a:pt x="60126" y="122111"/>
                    <a:pt x="60747" y="128733"/>
                    <a:pt x="61987" y="131561"/>
                  </a:cubicBezTo>
                  <a:cubicBezTo>
                    <a:pt x="63227" y="134389"/>
                    <a:pt x="65980" y="135803"/>
                    <a:pt x="70247" y="135803"/>
                  </a:cubicBezTo>
                  <a:cubicBezTo>
                    <a:pt x="74910" y="135803"/>
                    <a:pt x="77986" y="134017"/>
                    <a:pt x="79474" y="130445"/>
                  </a:cubicBezTo>
                  <a:cubicBezTo>
                    <a:pt x="80962" y="126873"/>
                    <a:pt x="81707" y="117546"/>
                    <a:pt x="81707" y="102465"/>
                  </a:cubicBezTo>
                  <a:lnTo>
                    <a:pt x="81707" y="85796"/>
                  </a:lnTo>
                  <a:cubicBezTo>
                    <a:pt x="81707" y="76569"/>
                    <a:pt x="80665" y="69822"/>
                    <a:pt x="78581" y="65556"/>
                  </a:cubicBezTo>
                  <a:cubicBezTo>
                    <a:pt x="76498" y="61289"/>
                    <a:pt x="73422" y="58486"/>
                    <a:pt x="69354" y="57147"/>
                  </a:cubicBezTo>
                  <a:cubicBezTo>
                    <a:pt x="65286" y="55808"/>
                    <a:pt x="57398" y="55039"/>
                    <a:pt x="45690" y="54840"/>
                  </a:cubicBezTo>
                  <a:lnTo>
                    <a:pt x="45690" y="19866"/>
                  </a:lnTo>
                  <a:cubicBezTo>
                    <a:pt x="59978" y="19866"/>
                    <a:pt x="68808" y="19320"/>
                    <a:pt x="72182" y="18228"/>
                  </a:cubicBezTo>
                  <a:cubicBezTo>
                    <a:pt x="75555" y="17137"/>
                    <a:pt x="77986" y="14756"/>
                    <a:pt x="79474" y="11085"/>
                  </a:cubicBezTo>
                  <a:lnTo>
                    <a:pt x="80908"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91" name="文本框 190"/>
            <p:cNvSpPr txBox="1"/>
            <p:nvPr/>
          </p:nvSpPr>
          <p:spPr>
            <a:xfrm>
              <a:off x="5903278" y="425497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92" name="文本框 191"/>
            <p:cNvSpPr txBox="1"/>
            <p:nvPr/>
          </p:nvSpPr>
          <p:spPr>
            <a:xfrm>
              <a:off x="5858439" y="442545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93" name="文本框 192"/>
            <p:cNvSpPr txBox="1"/>
            <p:nvPr/>
          </p:nvSpPr>
          <p:spPr>
            <a:xfrm>
              <a:off x="5758203" y="4118305"/>
              <a:ext cx="139601" cy="94680"/>
            </a:xfrm>
            <a:custGeom>
              <a:avLst/>
              <a:gdLst/>
              <a:ahLst/>
              <a:cxnLst/>
              <a:rect l="l" t="t" r="r" b="b"/>
              <a:pathLst>
                <a:path w="139601" h="94680">
                  <a:moveTo>
                    <a:pt x="65931" y="0"/>
                  </a:moveTo>
                  <a:cubicBezTo>
                    <a:pt x="94605" y="0"/>
                    <a:pt x="114052" y="5602"/>
                    <a:pt x="124271" y="16806"/>
                  </a:cubicBezTo>
                  <a:cubicBezTo>
                    <a:pt x="134491" y="28010"/>
                    <a:pt x="139601" y="43576"/>
                    <a:pt x="139601" y="63505"/>
                  </a:cubicBezTo>
                  <a:cubicBezTo>
                    <a:pt x="139601" y="76990"/>
                    <a:pt x="137765" y="86732"/>
                    <a:pt x="134094" y="92730"/>
                  </a:cubicBezTo>
                  <a:lnTo>
                    <a:pt x="131799" y="94680"/>
                  </a:lnTo>
                  <a:lnTo>
                    <a:pt x="105020" y="83466"/>
                  </a:lnTo>
                  <a:lnTo>
                    <a:pt x="80908" y="77468"/>
                  </a:lnTo>
                  <a:lnTo>
                    <a:pt x="81707" y="71289"/>
                  </a:lnTo>
                  <a:lnTo>
                    <a:pt x="81707" y="57894"/>
                  </a:lnTo>
                  <a:cubicBezTo>
                    <a:pt x="81707" y="49460"/>
                    <a:pt x="80838" y="43904"/>
                    <a:pt x="79102" y="41225"/>
                  </a:cubicBezTo>
                  <a:cubicBezTo>
                    <a:pt x="77366" y="38546"/>
                    <a:pt x="74662" y="37207"/>
                    <a:pt x="70991" y="37207"/>
                  </a:cubicBezTo>
                  <a:cubicBezTo>
                    <a:pt x="66824" y="37207"/>
                    <a:pt x="63971" y="38621"/>
                    <a:pt x="62433" y="41449"/>
                  </a:cubicBezTo>
                  <a:cubicBezTo>
                    <a:pt x="60895" y="44276"/>
                    <a:pt x="60126" y="50304"/>
                    <a:pt x="60126" y="59531"/>
                  </a:cubicBezTo>
                  <a:lnTo>
                    <a:pt x="60126" y="72757"/>
                  </a:lnTo>
                  <a:lnTo>
                    <a:pt x="58794" y="72868"/>
                  </a:lnTo>
                  <a:lnTo>
                    <a:pt x="39710" y="79325"/>
                  </a:lnTo>
                  <a:lnTo>
                    <a:pt x="0" y="79325"/>
                  </a:lnTo>
                  <a:lnTo>
                    <a:pt x="0" y="58787"/>
                  </a:lnTo>
                  <a:cubicBezTo>
                    <a:pt x="0" y="35768"/>
                    <a:pt x="5259" y="20216"/>
                    <a:pt x="15776" y="12129"/>
                  </a:cubicBezTo>
                  <a:cubicBezTo>
                    <a:pt x="26293" y="4043"/>
                    <a:pt x="43011" y="0"/>
                    <a:pt x="6593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94" name="文本框 193"/>
            <p:cNvSpPr txBox="1"/>
            <p:nvPr/>
          </p:nvSpPr>
          <p:spPr>
            <a:xfrm>
              <a:off x="5542079" y="4203647"/>
              <a:ext cx="589166" cy="444786"/>
            </a:xfrm>
            <a:custGeom>
              <a:avLst/>
              <a:gdLst/>
              <a:ahLst/>
              <a:cxnLst/>
              <a:rect l="l" t="t" r="r" b="b"/>
              <a:pathLst>
                <a:path w="589166" h="444786">
                  <a:moveTo>
                    <a:pt x="277634" y="0"/>
                  </a:moveTo>
                  <a:lnTo>
                    <a:pt x="297031" y="4826"/>
                  </a:lnTo>
                  <a:lnTo>
                    <a:pt x="295597" y="15911"/>
                  </a:lnTo>
                  <a:cubicBezTo>
                    <a:pt x="294109" y="19582"/>
                    <a:pt x="291678" y="21963"/>
                    <a:pt x="288305" y="23054"/>
                  </a:cubicBezTo>
                  <a:cubicBezTo>
                    <a:pt x="284931" y="24146"/>
                    <a:pt x="276101" y="24692"/>
                    <a:pt x="261813" y="24692"/>
                  </a:cubicBezTo>
                  <a:lnTo>
                    <a:pt x="261813" y="59666"/>
                  </a:lnTo>
                  <a:cubicBezTo>
                    <a:pt x="273521" y="59865"/>
                    <a:pt x="281409" y="60634"/>
                    <a:pt x="285477" y="61973"/>
                  </a:cubicBezTo>
                  <a:cubicBezTo>
                    <a:pt x="289545" y="63312"/>
                    <a:pt x="292621" y="66115"/>
                    <a:pt x="294704" y="70382"/>
                  </a:cubicBezTo>
                  <a:cubicBezTo>
                    <a:pt x="296788" y="74648"/>
                    <a:pt x="297830" y="81395"/>
                    <a:pt x="297830" y="90622"/>
                  </a:cubicBezTo>
                  <a:lnTo>
                    <a:pt x="297830" y="107291"/>
                  </a:lnTo>
                  <a:cubicBezTo>
                    <a:pt x="297830" y="122372"/>
                    <a:pt x="297085" y="131699"/>
                    <a:pt x="295597" y="135271"/>
                  </a:cubicBezTo>
                  <a:cubicBezTo>
                    <a:pt x="294109" y="138843"/>
                    <a:pt x="291033" y="140629"/>
                    <a:pt x="286370" y="140629"/>
                  </a:cubicBezTo>
                  <a:cubicBezTo>
                    <a:pt x="282103" y="140629"/>
                    <a:pt x="279350" y="139215"/>
                    <a:pt x="278110" y="136387"/>
                  </a:cubicBezTo>
                  <a:cubicBezTo>
                    <a:pt x="276870" y="133559"/>
                    <a:pt x="276249" y="126937"/>
                    <a:pt x="276249" y="116519"/>
                  </a:cubicBezTo>
                  <a:lnTo>
                    <a:pt x="276249" y="77377"/>
                  </a:lnTo>
                  <a:lnTo>
                    <a:pt x="216123" y="77377"/>
                  </a:lnTo>
                  <a:lnTo>
                    <a:pt x="216123" y="96427"/>
                  </a:lnTo>
                  <a:cubicBezTo>
                    <a:pt x="216123" y="119346"/>
                    <a:pt x="217834" y="135445"/>
                    <a:pt x="221257" y="144721"/>
                  </a:cubicBezTo>
                  <a:cubicBezTo>
                    <a:pt x="224681" y="153998"/>
                    <a:pt x="231824" y="161837"/>
                    <a:pt x="242689" y="168236"/>
                  </a:cubicBezTo>
                  <a:cubicBezTo>
                    <a:pt x="253553" y="174636"/>
                    <a:pt x="268510" y="177836"/>
                    <a:pt x="287560" y="177836"/>
                  </a:cubicBezTo>
                  <a:cubicBezTo>
                    <a:pt x="304328" y="177836"/>
                    <a:pt x="318070" y="175081"/>
                    <a:pt x="328786" y="169571"/>
                  </a:cubicBezTo>
                  <a:cubicBezTo>
                    <a:pt x="339501" y="164061"/>
                    <a:pt x="347042" y="156020"/>
                    <a:pt x="351408" y="145448"/>
                  </a:cubicBezTo>
                  <a:cubicBezTo>
                    <a:pt x="355773" y="134876"/>
                    <a:pt x="357956" y="120011"/>
                    <a:pt x="357956" y="100852"/>
                  </a:cubicBezTo>
                  <a:cubicBezTo>
                    <a:pt x="357956" y="75041"/>
                    <a:pt x="355724" y="58636"/>
                    <a:pt x="351259" y="51638"/>
                  </a:cubicBezTo>
                  <a:cubicBezTo>
                    <a:pt x="346794" y="44639"/>
                    <a:pt x="339998" y="39601"/>
                    <a:pt x="330869" y="36523"/>
                  </a:cubicBezTo>
                  <a:lnTo>
                    <a:pt x="347922" y="22038"/>
                  </a:lnTo>
                  <a:lnTo>
                    <a:pt x="362784" y="28262"/>
                  </a:lnTo>
                  <a:cubicBezTo>
                    <a:pt x="392903" y="41150"/>
                    <a:pt x="422796" y="52455"/>
                    <a:pt x="454727" y="60143"/>
                  </a:cubicBezTo>
                  <a:cubicBezTo>
                    <a:pt x="481903" y="66926"/>
                    <a:pt x="509757" y="72579"/>
                    <a:pt x="536253" y="81622"/>
                  </a:cubicBezTo>
                  <a:cubicBezTo>
                    <a:pt x="553464" y="87500"/>
                    <a:pt x="577469" y="93606"/>
                    <a:pt x="588113" y="109433"/>
                  </a:cubicBezTo>
                  <a:cubicBezTo>
                    <a:pt x="590151" y="112372"/>
                    <a:pt x="589019" y="115990"/>
                    <a:pt x="586527" y="118025"/>
                  </a:cubicBezTo>
                  <a:cubicBezTo>
                    <a:pt x="586527" y="121416"/>
                    <a:pt x="584715" y="124807"/>
                    <a:pt x="580866" y="126390"/>
                  </a:cubicBezTo>
                  <a:cubicBezTo>
                    <a:pt x="555050" y="136112"/>
                    <a:pt x="530138" y="147643"/>
                    <a:pt x="505228" y="159627"/>
                  </a:cubicBezTo>
                  <a:cubicBezTo>
                    <a:pt x="528780" y="192186"/>
                    <a:pt x="516325" y="330333"/>
                    <a:pt x="515192" y="352266"/>
                  </a:cubicBezTo>
                  <a:cubicBezTo>
                    <a:pt x="515192" y="352266"/>
                    <a:pt x="515192" y="352492"/>
                    <a:pt x="515192" y="352492"/>
                  </a:cubicBezTo>
                  <a:cubicBezTo>
                    <a:pt x="515419" y="352718"/>
                    <a:pt x="515645" y="352944"/>
                    <a:pt x="515872" y="353170"/>
                  </a:cubicBezTo>
                  <a:cubicBezTo>
                    <a:pt x="534441" y="382111"/>
                    <a:pt x="549161" y="463959"/>
                    <a:pt x="488470" y="440671"/>
                  </a:cubicBezTo>
                  <a:cubicBezTo>
                    <a:pt x="446575" y="424618"/>
                    <a:pt x="460388" y="356335"/>
                    <a:pt x="498661" y="345256"/>
                  </a:cubicBezTo>
                  <a:cubicBezTo>
                    <a:pt x="501831" y="285565"/>
                    <a:pt x="505907" y="224292"/>
                    <a:pt x="491188" y="166184"/>
                  </a:cubicBezTo>
                  <a:cubicBezTo>
                    <a:pt x="468994" y="176811"/>
                    <a:pt x="446575" y="187437"/>
                    <a:pt x="423701" y="196933"/>
                  </a:cubicBezTo>
                  <a:cubicBezTo>
                    <a:pt x="395167" y="208691"/>
                    <a:pt x="363463" y="217962"/>
                    <a:pt x="337420" y="234466"/>
                  </a:cubicBezTo>
                  <a:cubicBezTo>
                    <a:pt x="323152" y="243285"/>
                    <a:pt x="311151" y="251650"/>
                    <a:pt x="295072" y="250068"/>
                  </a:cubicBezTo>
                  <a:cubicBezTo>
                    <a:pt x="293487" y="254138"/>
                    <a:pt x="289183" y="257076"/>
                    <a:pt x="284202" y="254138"/>
                  </a:cubicBezTo>
                  <a:cubicBezTo>
                    <a:pt x="229851" y="220674"/>
                    <a:pt x="166668" y="207787"/>
                    <a:pt x="110732" y="177941"/>
                  </a:cubicBezTo>
                  <a:cubicBezTo>
                    <a:pt x="89897" y="166863"/>
                    <a:pt x="69969" y="154653"/>
                    <a:pt x="49134" y="143574"/>
                  </a:cubicBezTo>
                  <a:cubicBezTo>
                    <a:pt x="34868" y="136112"/>
                    <a:pt x="15618" y="132269"/>
                    <a:pt x="2483" y="123677"/>
                  </a:cubicBezTo>
                  <a:cubicBezTo>
                    <a:pt x="218" y="122321"/>
                    <a:pt x="-914" y="118703"/>
                    <a:pt x="898" y="116442"/>
                  </a:cubicBezTo>
                  <a:cubicBezTo>
                    <a:pt x="-235" y="113955"/>
                    <a:pt x="218" y="110789"/>
                    <a:pt x="3389" y="109433"/>
                  </a:cubicBezTo>
                  <a:cubicBezTo>
                    <a:pt x="54343" y="87274"/>
                    <a:pt x="109373" y="74161"/>
                    <a:pt x="159195" y="49290"/>
                  </a:cubicBezTo>
                  <a:cubicBezTo>
                    <a:pt x="177765" y="40020"/>
                    <a:pt x="196335" y="29449"/>
                    <a:pt x="215442" y="20349"/>
                  </a:cubicBezTo>
                  <a:lnTo>
                    <a:pt x="255833" y="6683"/>
                  </a:lnTo>
                  <a:lnTo>
                    <a:pt x="276249" y="6683"/>
                  </a:lnTo>
                  <a:lnTo>
                    <a:pt x="276249" y="115"/>
                  </a:lnTo>
                  <a:lnTo>
                    <a:pt x="277634" y="0"/>
                  </a:lnTo>
                  <a:close/>
                  <a:moveTo>
                    <a:pt x="326550" y="221805"/>
                  </a:moveTo>
                  <a:cubicBezTo>
                    <a:pt x="325417" y="222257"/>
                    <a:pt x="324285" y="222483"/>
                    <a:pt x="323152" y="222935"/>
                  </a:cubicBezTo>
                  <a:cubicBezTo>
                    <a:pt x="320889" y="224518"/>
                    <a:pt x="318624" y="226101"/>
                    <a:pt x="316359" y="227458"/>
                  </a:cubicBezTo>
                  <a:cubicBezTo>
                    <a:pt x="316359" y="227684"/>
                    <a:pt x="316359" y="228136"/>
                    <a:pt x="316359" y="228362"/>
                  </a:cubicBezTo>
                  <a:cubicBezTo>
                    <a:pt x="319756" y="226101"/>
                    <a:pt x="323152" y="223840"/>
                    <a:pt x="326550" y="221805"/>
                  </a:cubicBezTo>
                  <a:close/>
                  <a:moveTo>
                    <a:pt x="361198" y="51324"/>
                  </a:moveTo>
                  <a:cubicBezTo>
                    <a:pt x="363010" y="52003"/>
                    <a:pt x="364822" y="52907"/>
                    <a:pt x="366634" y="53586"/>
                  </a:cubicBezTo>
                  <a:cubicBezTo>
                    <a:pt x="374786" y="56525"/>
                    <a:pt x="383165" y="59691"/>
                    <a:pt x="391318" y="62629"/>
                  </a:cubicBezTo>
                  <a:cubicBezTo>
                    <a:pt x="381580" y="58334"/>
                    <a:pt x="371389" y="54264"/>
                    <a:pt x="361198" y="5132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95" name="文本框 194"/>
            <p:cNvSpPr txBox="1"/>
            <p:nvPr/>
          </p:nvSpPr>
          <p:spPr>
            <a:xfrm>
              <a:off x="5648637" y="4419444"/>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6750" y="452582"/>
            <a:ext cx="10858500" cy="576118"/>
          </a:xfrm>
          <a:prstGeom prst="rect">
            <a:avLst/>
          </a:prstGeom>
        </p:spPr>
        <p:txBody>
          <a:bodyPr vert="horz" lIns="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66750" y="6356350"/>
            <a:ext cx="29146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52E353-8C47-444C-9A0A-BB44E66737AA}" type="datetimeFigureOut">
              <a:rPr lang="zh-CN" altLang="en-US" smtClean="0"/>
              <a:t>2022/12/5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9146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14772-816E-4516-BC48-5765D81361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ransition spd="med"/>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Lst>
  <p:transition spd="med"/>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image" Target="../media/image40.wmf"/><Relationship Id="rId3" Type="http://schemas.openxmlformats.org/officeDocument/2006/relationships/image" Target="../media/image30.png"/><Relationship Id="rId7" Type="http://schemas.openxmlformats.org/officeDocument/2006/relationships/image" Target="../media/image34.wmf"/><Relationship Id="rId12" Type="http://schemas.openxmlformats.org/officeDocument/2006/relationships/image" Target="../media/image39.wmf"/><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33.JPG"/><Relationship Id="rId11" Type="http://schemas.openxmlformats.org/officeDocument/2006/relationships/image" Target="../media/image38.wmf"/><Relationship Id="rId5" Type="http://schemas.openxmlformats.org/officeDocument/2006/relationships/image" Target="../media/image32.png"/><Relationship Id="rId10" Type="http://schemas.openxmlformats.org/officeDocument/2006/relationships/image" Target="../media/image37.wmf"/><Relationship Id="rId4" Type="http://schemas.openxmlformats.org/officeDocument/2006/relationships/image" Target="../media/image31.png"/><Relationship Id="rId9" Type="http://schemas.openxmlformats.org/officeDocument/2006/relationships/image" Target="../media/image36.wmf"/><Relationship Id="rId14" Type="http://schemas.openxmlformats.org/officeDocument/2006/relationships/image" Target="../media/image41.wmf"/></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9.png"/><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9.png"/><Relationship Id="rId1" Type="http://schemas.openxmlformats.org/officeDocument/2006/relationships/slideLayout" Target="../slideLayouts/slideLayout17.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9.png"/><Relationship Id="rId2" Type="http://schemas.openxmlformats.org/officeDocument/2006/relationships/slideLayout" Target="../slideLayouts/slideLayout14.xml"/><Relationship Id="rId1" Type="http://schemas.openxmlformats.org/officeDocument/2006/relationships/tags" Target="../tags/tag19.xml"/><Relationship Id="rId6" Type="http://schemas.openxmlformats.org/officeDocument/2006/relationships/image" Target="../media/image14.png"/><Relationship Id="rId5" Type="http://schemas.openxmlformats.org/officeDocument/2006/relationships/image" Target="../media/image55.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57.jpeg"/><Relationship Id="rId5" Type="http://schemas.openxmlformats.org/officeDocument/2006/relationships/image" Target="../media/image14.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image" Target="../media/image62.png"/><Relationship Id="rId11" Type="http://schemas.microsoft.com/office/2007/relationships/hdphoto" Target="../media/hdphoto3.wdp"/><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file:///C:\Users\asus-pc\Desktop\&#30003;&#25253;&#20070;-&#30005;&#23376;&#24037;&#31243;&#23398;&#38498;--&#21019;&#26032;&#35757;&#32451;&#39033;&#30446;--&#24429;&#38639;&#29840;.files/&#30003;&#25253;&#20070;-&#30005;&#23376;&#24037;&#31243;&#23398;&#38498;--&#21019;&#26032;&#35757;&#32451;&#39033;&#30446;--&#24429;&#38639;&#29840;5429.png" TargetMode="External"/><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file:///C:\Users\asus-pc\Desktop\&#30003;&#25253;&#20070;-&#30005;&#23376;&#24037;&#31243;&#23398;&#38498;--&#21019;&#26032;&#35757;&#32451;&#39033;&#30446;--&#24429;&#38639;&#29840;.files/&#30003;&#25253;&#20070;-&#30005;&#23376;&#24037;&#31243;&#23398;&#38498;--&#21019;&#26032;&#35757;&#32451;&#39033;&#30446;--&#24429;&#38639;&#29840;5200.png" TargetMode="Externa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9.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7320" y="3167457"/>
            <a:ext cx="11897360" cy="1341120"/>
          </a:xfrm>
        </p:spPr>
        <p:txBody>
          <a:bodyPr>
            <a:noAutofit/>
          </a:bodyPr>
          <a:lstStyle/>
          <a:p>
            <a:r>
              <a:rPr lang="en-US" altLang="zh-CN" sz="3200" b="1" dirty="0"/>
              <a:t>    </a:t>
            </a:r>
            <a:r>
              <a:rPr sz="3200" b="1" dirty="0"/>
              <a:t>基于无人机</a:t>
            </a:r>
            <a:r>
              <a:rPr sz="3200" b="1" dirty="0">
                <a:solidFill>
                  <a:schemeClr val="bg1"/>
                </a:solidFill>
              </a:rPr>
              <a:t>多光谱</a:t>
            </a:r>
            <a:r>
              <a:rPr sz="3200" b="1" dirty="0"/>
              <a:t>的荔枝各生育期</a:t>
            </a:r>
          </a:p>
          <a:p>
            <a:r>
              <a:rPr sz="3200" b="1" dirty="0"/>
              <a:t>叶片的光合参数反演模型研究</a:t>
            </a:r>
          </a:p>
        </p:txBody>
      </p:sp>
      <p:grpSp>
        <p:nvGrpSpPr>
          <p:cNvPr id="4" name="iśľídé"/>
          <p:cNvGrpSpPr/>
          <p:nvPr/>
        </p:nvGrpSpPr>
        <p:grpSpPr>
          <a:xfrm>
            <a:off x="8472653" y="5854313"/>
            <a:ext cx="3425205" cy="537824"/>
            <a:chOff x="9024472" y="1581143"/>
            <a:chExt cx="3520836" cy="537824"/>
          </a:xfrm>
        </p:grpSpPr>
        <p:sp>
          <p:nvSpPr>
            <p:cNvPr id="5" name="ïṧḻîḑê"/>
            <p:cNvSpPr txBox="1"/>
            <p:nvPr/>
          </p:nvSpPr>
          <p:spPr>
            <a:xfrm>
              <a:off x="9681774" y="1581143"/>
              <a:ext cx="2863534" cy="499745"/>
            </a:xfrm>
            <a:prstGeom prst="rect">
              <a:avLst/>
            </a:prstGeom>
            <a:noFill/>
          </p:spPr>
          <p:txBody>
            <a:bodyPr wrap="none" lIns="90000" tIns="46800" rIns="90000" bIns="46800" rtlCol="0" anchor="ctr" anchorCtr="0">
              <a:normAutofit/>
            </a:bodyPr>
            <a:lstStyle/>
            <a:p>
              <a:r>
                <a:rPr lang="zh-CN" altLang="en-US" sz="2400" b="1" dirty="0">
                  <a:solidFill>
                    <a:schemeClr val="accent1"/>
                  </a:solidFill>
                </a:rPr>
                <a:t>项目结题汇报</a:t>
              </a:r>
            </a:p>
          </p:txBody>
        </p:sp>
        <p:grpSp>
          <p:nvGrpSpPr>
            <p:cNvPr id="6" name="ïṩḻíḑé"/>
            <p:cNvGrpSpPr/>
            <p:nvPr/>
          </p:nvGrpSpPr>
          <p:grpSpPr>
            <a:xfrm>
              <a:off x="9024472" y="1581143"/>
              <a:ext cx="537820" cy="537824"/>
              <a:chOff x="9341653" y="3048348"/>
              <a:chExt cx="537820" cy="537824"/>
            </a:xfrm>
          </p:grpSpPr>
          <p:sp>
            <p:nvSpPr>
              <p:cNvPr id="7" name="íṣľîḋê"/>
              <p:cNvSpPr/>
              <p:nvPr/>
            </p:nvSpPr>
            <p:spPr>
              <a:xfrm>
                <a:off x="9341653" y="3048348"/>
                <a:ext cx="537820" cy="53782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solidFill>
                    <a:schemeClr val="bg1"/>
                  </a:solidFill>
                </a:endParaRPr>
              </a:p>
            </p:txBody>
          </p:sp>
          <p:sp>
            <p:nvSpPr>
              <p:cNvPr id="8" name="iṧ1iḓè"/>
              <p:cNvSpPr/>
              <p:nvPr/>
            </p:nvSpPr>
            <p:spPr bwMode="auto">
              <a:xfrm>
                <a:off x="9473444" y="3182814"/>
                <a:ext cx="274236" cy="268889"/>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solidFill>
                    <a:schemeClr val="bg1"/>
                  </a:solidFill>
                </a:endParaRPr>
              </a:p>
            </p:txBody>
          </p:sp>
        </p:grpSp>
      </p:grpSp>
      <p:pic>
        <p:nvPicPr>
          <p:cNvPr id="3" name="图片 2"/>
          <p:cNvPicPr>
            <a:picLocks noChangeAspect="1"/>
          </p:cNvPicPr>
          <p:nvPr/>
        </p:nvPicPr>
        <p:blipFill>
          <a:blip r:embed="rId3"/>
          <a:stretch>
            <a:fillRect/>
          </a:stretch>
        </p:blipFill>
        <p:spPr>
          <a:xfrm>
            <a:off x="9906635" y="3928656"/>
            <a:ext cx="2285365" cy="1554480"/>
          </a:xfrm>
          <a:prstGeom prst="rect">
            <a:avLst/>
          </a:prstGeom>
        </p:spPr>
      </p:pic>
      <p:pic>
        <p:nvPicPr>
          <p:cNvPr id="10" name="图片 9"/>
          <p:cNvPicPr>
            <a:picLocks noChangeAspect="1"/>
          </p:cNvPicPr>
          <p:nvPr/>
        </p:nvPicPr>
        <p:blipFill>
          <a:blip r:embed="rId4">
            <a:lum bright="18000" contrast="30000"/>
          </a:blip>
          <a:stretch>
            <a:fillRect/>
          </a:stretch>
        </p:blipFill>
        <p:spPr>
          <a:xfrm>
            <a:off x="0" y="5246370"/>
            <a:ext cx="2486025" cy="17145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1AAA81-0CE9-DC6B-9246-827A33973DB3}"/>
              </a:ext>
            </a:extLst>
          </p:cNvPr>
          <p:cNvSpPr>
            <a:spLocks noGrp="1"/>
          </p:cNvSpPr>
          <p:nvPr>
            <p:ph type="title"/>
          </p:nvPr>
        </p:nvSpPr>
        <p:spPr/>
        <p:txBody>
          <a:bodyPr/>
          <a:lstStyle/>
          <a:p>
            <a:r>
              <a:rPr lang="zh-CN" altLang="en-US" dirty="0"/>
              <a:t>项目进展</a:t>
            </a:r>
          </a:p>
        </p:txBody>
      </p:sp>
      <p:sp>
        <p:nvSpPr>
          <p:cNvPr id="5" name="íṧ1íḋé">
            <a:extLst>
              <a:ext uri="{FF2B5EF4-FFF2-40B4-BE49-F238E27FC236}">
                <a16:creationId xmlns:a16="http://schemas.microsoft.com/office/drawing/2014/main" id="{B4CB431A-272A-8142-FB0A-F7B04C50D7C0}"/>
              </a:ext>
            </a:extLst>
          </p:cNvPr>
          <p:cNvSpPr/>
          <p:nvPr/>
        </p:nvSpPr>
        <p:spPr>
          <a:xfrm>
            <a:off x="4435729" y="842136"/>
            <a:ext cx="3140249" cy="576579"/>
          </a:xfrm>
          <a:prstGeom prst="roundRect">
            <a:avLst>
              <a:gd name="adj" fmla="val 24861"/>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400" b="1" dirty="0"/>
          </a:p>
        </p:txBody>
      </p:sp>
      <p:sp>
        <p:nvSpPr>
          <p:cNvPr id="6" name="文本占位符 80">
            <a:extLst>
              <a:ext uri="{FF2B5EF4-FFF2-40B4-BE49-F238E27FC236}">
                <a16:creationId xmlns:a16="http://schemas.microsoft.com/office/drawing/2014/main" id="{8B08EE7A-0243-7A95-D3E1-96E27277C979}"/>
              </a:ext>
            </a:extLst>
          </p:cNvPr>
          <p:cNvSpPr txBox="1">
            <a:spLocks/>
          </p:cNvSpPr>
          <p:nvPr/>
        </p:nvSpPr>
        <p:spPr>
          <a:xfrm>
            <a:off x="4663365" y="956826"/>
            <a:ext cx="2711927" cy="413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200" b="1" dirty="0">
                <a:solidFill>
                  <a:schemeClr val="bg1"/>
                </a:solidFill>
              </a:rPr>
              <a:t>光谱反射率提取</a:t>
            </a:r>
          </a:p>
        </p:txBody>
      </p:sp>
      <p:pic>
        <p:nvPicPr>
          <p:cNvPr id="7" name="图片 6">
            <a:extLst>
              <a:ext uri="{FF2B5EF4-FFF2-40B4-BE49-F238E27FC236}">
                <a16:creationId xmlns:a16="http://schemas.microsoft.com/office/drawing/2014/main" id="{6F40D4FE-8E9B-36DA-7940-9D99F0BCD8CD}"/>
              </a:ext>
            </a:extLst>
          </p:cNvPr>
          <p:cNvPicPr>
            <a:picLocks noChangeAspect="1"/>
          </p:cNvPicPr>
          <p:nvPr/>
        </p:nvPicPr>
        <p:blipFill>
          <a:blip r:embed="rId2"/>
          <a:stretch>
            <a:fillRect/>
          </a:stretch>
        </p:blipFill>
        <p:spPr>
          <a:xfrm>
            <a:off x="5909680" y="2876772"/>
            <a:ext cx="247650" cy="400050"/>
          </a:xfrm>
          <a:prstGeom prst="rect">
            <a:avLst/>
          </a:prstGeom>
        </p:spPr>
      </p:pic>
      <p:sp>
        <p:nvSpPr>
          <p:cNvPr id="8" name="íṧ1íḋé">
            <a:extLst>
              <a:ext uri="{FF2B5EF4-FFF2-40B4-BE49-F238E27FC236}">
                <a16:creationId xmlns:a16="http://schemas.microsoft.com/office/drawing/2014/main" id="{69A34E95-BED5-42C5-6D82-149A1CC1A073}"/>
              </a:ext>
            </a:extLst>
          </p:cNvPr>
          <p:cNvSpPr/>
          <p:nvPr/>
        </p:nvSpPr>
        <p:spPr>
          <a:xfrm>
            <a:off x="4435729" y="3314310"/>
            <a:ext cx="3140249" cy="576579"/>
          </a:xfrm>
          <a:prstGeom prst="roundRect">
            <a:avLst>
              <a:gd name="adj" fmla="val 24861"/>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400" b="1" dirty="0"/>
          </a:p>
        </p:txBody>
      </p:sp>
      <p:sp>
        <p:nvSpPr>
          <p:cNvPr id="9" name="文本占位符 80">
            <a:extLst>
              <a:ext uri="{FF2B5EF4-FFF2-40B4-BE49-F238E27FC236}">
                <a16:creationId xmlns:a16="http://schemas.microsoft.com/office/drawing/2014/main" id="{86B33600-3A87-33FE-260E-FA87289889E2}"/>
              </a:ext>
            </a:extLst>
          </p:cNvPr>
          <p:cNvSpPr txBox="1">
            <a:spLocks/>
          </p:cNvSpPr>
          <p:nvPr/>
        </p:nvSpPr>
        <p:spPr>
          <a:xfrm>
            <a:off x="4663365" y="3429000"/>
            <a:ext cx="2711927" cy="413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200" b="1" dirty="0">
                <a:solidFill>
                  <a:schemeClr val="bg1"/>
                </a:solidFill>
              </a:rPr>
              <a:t>植被指数计算</a:t>
            </a:r>
          </a:p>
        </p:txBody>
      </p:sp>
      <p:pic>
        <p:nvPicPr>
          <p:cNvPr id="3074" name="Picture 2">
            <a:extLst>
              <a:ext uri="{FF2B5EF4-FFF2-40B4-BE49-F238E27FC236}">
                <a16:creationId xmlns:a16="http://schemas.microsoft.com/office/drawing/2014/main" id="{AD228561-1DFC-E83A-A196-23F4BC42C1A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37649" y="1414608"/>
            <a:ext cx="1221128" cy="64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962EE9E3-E9A5-61BC-AB07-BDBED2D3A757}"/>
              </a:ext>
            </a:extLst>
          </p:cNvPr>
          <p:cNvSpPr txBox="1"/>
          <p:nvPr/>
        </p:nvSpPr>
        <p:spPr>
          <a:xfrm>
            <a:off x="632082" y="1554526"/>
            <a:ext cx="9622466" cy="677108"/>
          </a:xfrm>
          <a:prstGeom prst="rect">
            <a:avLst/>
          </a:prstGeom>
          <a:noFill/>
        </p:spPr>
        <p:txBody>
          <a:bodyPr wrap="square">
            <a:spAutoFit/>
          </a:bodyPr>
          <a:lstStyle/>
          <a:p>
            <a:pPr indent="457200"/>
            <a:r>
              <a:rPr lang="zh-CN" altLang="zh-CN" sz="2000" dirty="0">
                <a:latin typeface="微软雅黑" panose="020B0503020204020204" charset="-122"/>
                <a:ea typeface="微软雅黑" panose="020B0503020204020204" charset="-122"/>
              </a:rPr>
              <a:t>提取荔枝冠层叶片和参考板的灰度值</a:t>
            </a:r>
            <a:r>
              <a:rPr lang="zh-CN" altLang="en-US"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荔枝多光谱</a:t>
            </a:r>
            <a:r>
              <a:rPr lang="en-US" altLang="zh-CN" sz="2000" dirty="0">
                <a:latin typeface="微软雅黑" panose="020B0503020204020204" charset="-122"/>
                <a:ea typeface="微软雅黑" panose="020B0503020204020204" charset="-122"/>
              </a:rPr>
              <a:t>DN</a:t>
            </a:r>
            <a:r>
              <a:rPr lang="zh-CN" altLang="zh-CN" sz="2000" dirty="0">
                <a:latin typeface="微软雅黑" panose="020B0503020204020204" charset="-122"/>
                <a:ea typeface="微软雅黑" panose="020B0503020204020204" charset="-122"/>
              </a:rPr>
              <a:t>值转换为反射率的公式为</a:t>
            </a:r>
          </a:p>
          <a:p>
            <a:endParaRPr lang="zh-CN" altLang="en-US"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02CBD1A-64D9-EEA2-D10F-8DA4D93608F1}"/>
                  </a:ext>
                </a:extLst>
              </p:cNvPr>
              <p:cNvSpPr txBox="1"/>
              <p:nvPr/>
            </p:nvSpPr>
            <p:spPr>
              <a:xfrm>
                <a:off x="1086818" y="1913816"/>
                <a:ext cx="10171959" cy="962956"/>
              </a:xfrm>
              <a:prstGeom prst="rect">
                <a:avLst/>
              </a:prstGeom>
              <a:noFill/>
            </p:spPr>
            <p:txBody>
              <a:bodyPr wrap="square">
                <a:spAutoFit/>
              </a:bodyPr>
              <a:lstStyle/>
              <a:p>
                <a:pPr>
                  <a:lnSpc>
                    <a:spcPct val="150000"/>
                  </a:lnSpc>
                </a:pPr>
                <a14:m>
                  <m:oMath xmlns:m="http://schemas.openxmlformats.org/officeDocument/2006/math">
                    <m:sSub>
                      <m:sSubPr>
                        <m:ctrlPr>
                          <a:rPr lang="en-US" altLang="zh-CN" sz="2000" i="1">
                            <a:latin typeface="Cambria Math" panose="02040503050406030204" pitchFamily="18" charset="0"/>
                            <a:ea typeface="微软雅黑" panose="020B0503020204020204" charset="-122"/>
                          </a:rPr>
                        </m:ctrlPr>
                      </m:sSubPr>
                      <m:e>
                        <m:r>
                          <a:rPr lang="zh-CN" altLang="en-US" sz="2000">
                            <a:latin typeface="Cambria Math" panose="02040503050406030204" pitchFamily="18" charset="0"/>
                            <a:ea typeface="微软雅黑" panose="020B0503020204020204" charset="-122"/>
                          </a:rPr>
                          <m:t>式中：</m:t>
                        </m:r>
                        <m:r>
                          <a:rPr lang="en-US" altLang="zh-CN" sz="2000">
                            <a:latin typeface="Cambria Math" panose="02040503050406030204" pitchFamily="18" charset="0"/>
                            <a:ea typeface="微软雅黑" panose="020B0503020204020204" charset="-122"/>
                          </a:rPr>
                          <m:t>𝑅</m:t>
                        </m:r>
                      </m:e>
                      <m:sub>
                        <m:r>
                          <a:rPr lang="en-US" altLang="zh-CN" sz="2000">
                            <a:latin typeface="Cambria Math" panose="02040503050406030204" pitchFamily="18" charset="0"/>
                            <a:ea typeface="微软雅黑" panose="020B0503020204020204" charset="-122"/>
                          </a:rPr>
                          <m:t>1</m:t>
                        </m:r>
                      </m:sub>
                    </m:sSub>
                    <m:r>
                      <a:rPr lang="zh-CN" altLang="en-US" sz="2000">
                        <a:latin typeface="Cambria Math" panose="02040503050406030204" pitchFamily="18" charset="0"/>
                        <a:ea typeface="微软雅黑" panose="020B0503020204020204" charset="-122"/>
                      </a:rPr>
                      <m:t>为</m:t>
                    </m:r>
                  </m:oMath>
                </a14:m>
                <a:r>
                  <a:rPr lang="zh-CN" altLang="en-US" sz="2000" dirty="0">
                    <a:latin typeface="微软雅黑" panose="020B0503020204020204" charset="-122"/>
                    <a:ea typeface="微软雅黑" panose="020B0503020204020204" charset="-122"/>
                  </a:rPr>
                  <a:t>目标地物反射率，</a:t>
                </a:r>
                <a14:m>
                  <m:oMath xmlns:m="http://schemas.openxmlformats.org/officeDocument/2006/math">
                    <m:sSub>
                      <m:sSubPr>
                        <m:ctrlPr>
                          <a:rPr lang="en-US" altLang="zh-CN" sz="2000" i="1">
                            <a:latin typeface="Cambria Math" panose="02040503050406030204" pitchFamily="18" charset="0"/>
                            <a:ea typeface="微软雅黑" panose="020B0503020204020204" charset="-122"/>
                          </a:rPr>
                        </m:ctrlPr>
                      </m:sSubPr>
                      <m:e>
                        <m:r>
                          <a:rPr lang="en-US" altLang="zh-CN" sz="2000">
                            <a:latin typeface="Cambria Math" panose="02040503050406030204" pitchFamily="18" charset="0"/>
                            <a:ea typeface="微软雅黑" panose="020B0503020204020204" charset="-122"/>
                          </a:rPr>
                          <m:t>𝐷</m:t>
                        </m:r>
                      </m:e>
                      <m:sub>
                        <m:r>
                          <m:rPr>
                            <m:sty m:val="p"/>
                          </m:rPr>
                          <a:rPr lang="en-US" altLang="zh-CN" sz="2000" i="1">
                            <a:latin typeface="Cambria Math" panose="02040503050406030204" pitchFamily="18" charset="0"/>
                            <a:ea typeface="微软雅黑" panose="020B0503020204020204" charset="-122"/>
                          </a:rPr>
                          <m:t>N</m:t>
                        </m:r>
                        <m:r>
                          <a:rPr lang="en-US" altLang="zh-CN" sz="2000">
                            <a:latin typeface="Cambria Math" panose="02040503050406030204" pitchFamily="18" charset="0"/>
                            <a:ea typeface="微软雅黑" panose="020B0503020204020204" charset="-122"/>
                          </a:rPr>
                          <m:t>1</m:t>
                        </m:r>
                      </m:sub>
                    </m:sSub>
                    <m:r>
                      <a:rPr lang="zh-CN" altLang="en-US" sz="2000">
                        <a:latin typeface="Cambria Math" panose="02040503050406030204" pitchFamily="18" charset="0"/>
                        <a:ea typeface="微软雅黑" panose="020B0503020204020204" charset="-122"/>
                      </a:rPr>
                      <m:t>为</m:t>
                    </m:r>
                  </m:oMath>
                </a14:m>
                <a:r>
                  <a:rPr lang="zh-CN" altLang="en-US" sz="2000" dirty="0">
                    <a:latin typeface="微软雅黑" panose="020B0503020204020204" charset="-122"/>
                    <a:ea typeface="微软雅黑" panose="020B0503020204020204" charset="-122"/>
                  </a:rPr>
                  <a:t>目标地物数字量化，</a:t>
                </a:r>
                <a:r>
                  <a:rPr lang="en-US" altLang="zh-CN" sz="2000" dirty="0">
                    <a:latin typeface="微软雅黑" panose="020B0503020204020204" charset="-122"/>
                    <a:ea typeface="微软雅黑" panose="020B0503020204020204" charset="-122"/>
                  </a:rPr>
                  <a:t> </a:t>
                </a:r>
                <a14:m>
                  <m:oMath xmlns:m="http://schemas.openxmlformats.org/officeDocument/2006/math">
                    <m:sSub>
                      <m:sSubPr>
                        <m:ctrlPr>
                          <a:rPr lang="en-US" altLang="zh-CN" sz="2000" i="1">
                            <a:latin typeface="Cambria Math" panose="02040503050406030204" pitchFamily="18" charset="0"/>
                            <a:ea typeface="微软雅黑" panose="020B0503020204020204" charset="-122"/>
                          </a:rPr>
                        </m:ctrlPr>
                      </m:sSubPr>
                      <m:e>
                        <m:r>
                          <a:rPr lang="en-US" altLang="zh-CN" sz="2000">
                            <a:latin typeface="Cambria Math" panose="02040503050406030204" pitchFamily="18" charset="0"/>
                            <a:ea typeface="微软雅黑" panose="020B0503020204020204" charset="-122"/>
                          </a:rPr>
                          <m:t>𝐷</m:t>
                        </m:r>
                      </m:e>
                      <m:sub>
                        <m:r>
                          <m:rPr>
                            <m:sty m:val="p"/>
                          </m:rPr>
                          <a:rPr lang="en-US" altLang="zh-CN" sz="2000" i="1">
                            <a:latin typeface="Cambria Math" panose="02040503050406030204" pitchFamily="18" charset="0"/>
                            <a:ea typeface="微软雅黑" panose="020B0503020204020204" charset="-122"/>
                          </a:rPr>
                          <m:t>N</m:t>
                        </m:r>
                        <m:r>
                          <a:rPr lang="en-US" altLang="zh-CN" sz="2000">
                            <a:latin typeface="Cambria Math" panose="02040503050406030204" pitchFamily="18" charset="0"/>
                            <a:ea typeface="微软雅黑" panose="020B0503020204020204" charset="-122"/>
                          </a:rPr>
                          <m:t>2</m:t>
                        </m:r>
                      </m:sub>
                    </m:sSub>
                    <m:r>
                      <a:rPr lang="zh-CN" altLang="en-US" sz="2000">
                        <a:latin typeface="Cambria Math" panose="02040503050406030204" pitchFamily="18" charset="0"/>
                        <a:ea typeface="微软雅黑" panose="020B0503020204020204" charset="-122"/>
                      </a:rPr>
                      <m:t>为</m:t>
                    </m:r>
                  </m:oMath>
                </a14:m>
                <a:r>
                  <a:rPr lang="zh-CN" altLang="en-US" sz="2000" dirty="0">
                    <a:latin typeface="微软雅黑" panose="020B0503020204020204" charset="-122"/>
                    <a:ea typeface="微软雅黑" panose="020B0503020204020204" charset="-122"/>
                  </a:rPr>
                  <a:t>灰度板数字量化值，</a:t>
                </a:r>
                <a14:m>
                  <m:oMath xmlns:m="http://schemas.openxmlformats.org/officeDocument/2006/math">
                    <m:sSub>
                      <m:sSubPr>
                        <m:ctrlPr>
                          <a:rPr lang="en-US" altLang="zh-CN" sz="2000" i="1">
                            <a:latin typeface="Cambria Math" panose="02040503050406030204" pitchFamily="18" charset="0"/>
                            <a:ea typeface="微软雅黑" panose="020B0503020204020204" charset="-122"/>
                          </a:rPr>
                        </m:ctrlPr>
                      </m:sSubPr>
                      <m:e>
                        <m:r>
                          <a:rPr lang="en-US" altLang="zh-CN" sz="2000">
                            <a:latin typeface="Cambria Math" panose="02040503050406030204" pitchFamily="18" charset="0"/>
                            <a:ea typeface="微软雅黑" panose="020B0503020204020204" charset="-122"/>
                          </a:rPr>
                          <m:t>𝑅</m:t>
                        </m:r>
                      </m:e>
                      <m:sub>
                        <m:r>
                          <a:rPr lang="en-US" altLang="zh-CN" sz="2000">
                            <a:latin typeface="Cambria Math" panose="02040503050406030204" pitchFamily="18" charset="0"/>
                            <a:ea typeface="微软雅黑" panose="020B0503020204020204" charset="-122"/>
                          </a:rPr>
                          <m:t>2</m:t>
                        </m:r>
                      </m:sub>
                    </m:sSub>
                    <m:r>
                      <a:rPr lang="zh-CN" altLang="en-US" sz="2000">
                        <a:latin typeface="Cambria Math" panose="02040503050406030204" pitchFamily="18" charset="0"/>
                        <a:ea typeface="微软雅黑" panose="020B0503020204020204" charset="-122"/>
                      </a:rPr>
                      <m:t>为</m:t>
                    </m:r>
                  </m:oMath>
                </a14:m>
                <a:r>
                  <a:rPr lang="zh-CN" altLang="en-US" sz="2000" dirty="0">
                    <a:latin typeface="微软雅黑" panose="020B0503020204020204" charset="-122"/>
                    <a:ea typeface="微软雅黑" panose="020B0503020204020204" charset="-122"/>
                  </a:rPr>
                  <a:t>灰度板反射率。</a:t>
                </a:r>
              </a:p>
            </p:txBody>
          </p:sp>
        </mc:Choice>
        <mc:Fallback xmlns="">
          <p:sp>
            <p:nvSpPr>
              <p:cNvPr id="28" name="文本框 27">
                <a:extLst>
                  <a:ext uri="{FF2B5EF4-FFF2-40B4-BE49-F238E27FC236}">
                    <a16:creationId xmlns:a16="http://schemas.microsoft.com/office/drawing/2014/main" id="{002CBD1A-64D9-EEA2-D10F-8DA4D93608F1}"/>
                  </a:ext>
                </a:extLst>
              </p:cNvPr>
              <p:cNvSpPr txBox="1">
                <a:spLocks noRot="1" noChangeAspect="1" noMove="1" noResize="1" noEditPoints="1" noAdjustHandles="1" noChangeArrowheads="1" noChangeShapeType="1" noTextEdit="1"/>
              </p:cNvSpPr>
              <p:nvPr/>
            </p:nvSpPr>
            <p:spPr>
              <a:xfrm>
                <a:off x="1086818" y="1913816"/>
                <a:ext cx="10171959" cy="962956"/>
              </a:xfrm>
              <a:prstGeom prst="rect">
                <a:avLst/>
              </a:prstGeom>
              <a:blipFill>
                <a:blip r:embed="rId4"/>
                <a:stretch>
                  <a:fillRect l="-599" b="-10759"/>
                </a:stretch>
              </a:blipFill>
            </p:spPr>
            <p:txBody>
              <a:bodyPr/>
              <a:lstStyle/>
              <a:p>
                <a:r>
                  <a:rPr lang="zh-CN" altLang="en-US">
                    <a:noFill/>
                  </a:rPr>
                  <a:t> </a:t>
                </a:r>
              </a:p>
            </p:txBody>
          </p:sp>
        </mc:Fallback>
      </mc:AlternateContent>
      <p:pic>
        <p:nvPicPr>
          <p:cNvPr id="42" name="图片 41">
            <a:extLst>
              <a:ext uri="{FF2B5EF4-FFF2-40B4-BE49-F238E27FC236}">
                <a16:creationId xmlns:a16="http://schemas.microsoft.com/office/drawing/2014/main" id="{2B69B326-D643-8067-86F8-AAE5276D9C7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43345" y="3957052"/>
            <a:ext cx="6658904" cy="2514951"/>
          </a:xfrm>
          <a:prstGeom prst="rect">
            <a:avLst/>
          </a:prstGeom>
        </p:spPr>
      </p:pic>
      <p:pic>
        <p:nvPicPr>
          <p:cNvPr id="44" name="图片 43">
            <a:extLst>
              <a:ext uri="{FF2B5EF4-FFF2-40B4-BE49-F238E27FC236}">
                <a16:creationId xmlns:a16="http://schemas.microsoft.com/office/drawing/2014/main" id="{5A9E6FAF-3538-6FD1-8726-6A4A17B36078}"/>
              </a:ext>
            </a:extLst>
          </p:cNvPr>
          <p:cNvPicPr>
            <a:picLocks noChangeAspect="1"/>
          </p:cNvPicPr>
          <p:nvPr/>
        </p:nvPicPr>
        <p:blipFill rotWithShape="1">
          <a:blip r:embed="rId6">
            <a:extLst>
              <a:ext uri="{28A0092B-C50C-407E-A947-70E740481C1C}">
                <a14:useLocalDpi xmlns:a14="http://schemas.microsoft.com/office/drawing/2010/main" val="0"/>
              </a:ext>
            </a:extLst>
          </a:blip>
          <a:srcRect l="33733" t="39902" r="39520" b="38503"/>
          <a:stretch/>
        </p:blipFill>
        <p:spPr>
          <a:xfrm>
            <a:off x="9519389" y="2590924"/>
            <a:ext cx="2257647" cy="1480974"/>
          </a:xfrm>
          <a:prstGeom prst="rect">
            <a:avLst/>
          </a:prstGeom>
        </p:spPr>
      </p:pic>
      <p:pic>
        <p:nvPicPr>
          <p:cNvPr id="3109" name="Picture 37">
            <a:extLst>
              <a:ext uri="{FF2B5EF4-FFF2-40B4-BE49-F238E27FC236}">
                <a16:creationId xmlns:a16="http://schemas.microsoft.com/office/drawing/2014/main" id="{47C2DC28-5B90-AB4A-A9AC-DA8E666364D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608138" cy="236538"/>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6126A241-A7C8-BF8F-B628-5DB85FA1859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1257300" cy="236538"/>
          </a:xfrm>
          <a:prstGeom prst="rect">
            <a:avLst/>
          </a:prstGeom>
          <a:noFill/>
          <a:extLst>
            <a:ext uri="{909E8E84-426E-40DD-AFC4-6F175D3DCCD1}">
              <a14:hiddenFill xmlns:a14="http://schemas.microsoft.com/office/drawing/2010/main">
                <a:solidFill>
                  <a:srgbClr val="FFFFFF"/>
                </a:solidFill>
              </a14:hiddenFill>
            </a:ext>
          </a:extLst>
        </p:spPr>
      </p:pic>
      <p:pic>
        <p:nvPicPr>
          <p:cNvPr id="3107" name="Picture 35">
            <a:extLst>
              <a:ext uri="{FF2B5EF4-FFF2-40B4-BE49-F238E27FC236}">
                <a16:creationId xmlns:a16="http://schemas.microsoft.com/office/drawing/2014/main" id="{7284CA1E-CFEE-E657-DF9B-53343595E8E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0"/>
            <a:ext cx="304800" cy="236538"/>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1362959A-8C8D-13CF-4985-CB6A87D264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0"/>
            <a:ext cx="808038" cy="236538"/>
          </a:xfrm>
          <a:prstGeom prst="rect">
            <a:avLst/>
          </a:prstGeom>
          <a:noFill/>
          <a:extLst>
            <a:ext uri="{909E8E84-426E-40DD-AFC4-6F175D3DCCD1}">
              <a14:hiddenFill xmlns:a14="http://schemas.microsoft.com/office/drawing/2010/main">
                <a:solidFill>
                  <a:srgbClr val="FFFFFF"/>
                </a:solidFill>
              </a14:hiddenFill>
            </a:ext>
          </a:extLst>
        </p:spPr>
      </p:pic>
      <p:pic>
        <p:nvPicPr>
          <p:cNvPr id="3105" name="Picture 33">
            <a:extLst>
              <a:ext uri="{FF2B5EF4-FFF2-40B4-BE49-F238E27FC236}">
                <a16:creationId xmlns:a16="http://schemas.microsoft.com/office/drawing/2014/main" id="{ADC45245-2EE8-6D61-C97C-3607E0564ED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0"/>
            <a:ext cx="1584325" cy="236538"/>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44934E6F-0965-4706-8838-3C7899867DF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1608138" cy="236538"/>
          </a:xfrm>
          <a:prstGeom prst="rect">
            <a:avLst/>
          </a:prstGeom>
          <a:noFill/>
          <a:extLst>
            <a:ext uri="{909E8E84-426E-40DD-AFC4-6F175D3DCCD1}">
              <a14:hiddenFill xmlns:a14="http://schemas.microsoft.com/office/drawing/2010/main">
                <a:solidFill>
                  <a:srgbClr val="FFFFFF"/>
                </a:solidFill>
              </a14:hiddenFill>
            </a:ext>
          </a:extLst>
        </p:spPr>
      </p:pic>
      <p:pic>
        <p:nvPicPr>
          <p:cNvPr id="3103" name="Picture 31">
            <a:extLst>
              <a:ext uri="{FF2B5EF4-FFF2-40B4-BE49-F238E27FC236}">
                <a16:creationId xmlns:a16="http://schemas.microsoft.com/office/drawing/2014/main" id="{8FD6D45A-A00A-7FFF-041E-F6231A82AB2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584325" cy="236538"/>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D83B0DF5-A118-7D16-C717-EEEF4F3DFB1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617538" cy="23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6267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3F867BBF-E17B-6CD6-7FD3-2F5BA022EADA}"/>
              </a:ext>
            </a:extLst>
          </p:cNvPr>
          <p:cNvPicPr>
            <a:picLocks noChangeAspect="1"/>
          </p:cNvPicPr>
          <p:nvPr/>
        </p:nvPicPr>
        <p:blipFill>
          <a:blip r:embed="rId2"/>
          <a:stretch>
            <a:fillRect/>
          </a:stretch>
        </p:blipFill>
        <p:spPr>
          <a:xfrm>
            <a:off x="370390" y="6414377"/>
            <a:ext cx="2276793" cy="276264"/>
          </a:xfrm>
          <a:prstGeom prst="rect">
            <a:avLst/>
          </a:prstGeom>
        </p:spPr>
      </p:pic>
      <p:sp>
        <p:nvSpPr>
          <p:cNvPr id="4" name="标题 3">
            <a:extLst>
              <a:ext uri="{FF2B5EF4-FFF2-40B4-BE49-F238E27FC236}">
                <a16:creationId xmlns:a16="http://schemas.microsoft.com/office/drawing/2014/main" id="{931B1963-9C95-3A0C-98F2-0FAF4E7D708E}"/>
              </a:ext>
            </a:extLst>
          </p:cNvPr>
          <p:cNvSpPr>
            <a:spLocks noGrp="1"/>
          </p:cNvSpPr>
          <p:nvPr>
            <p:ph type="title"/>
          </p:nvPr>
        </p:nvSpPr>
        <p:spPr/>
        <p:txBody>
          <a:bodyPr/>
          <a:lstStyle/>
          <a:p>
            <a:r>
              <a:rPr lang="zh-CN" altLang="en-US" dirty="0"/>
              <a:t>项目进展</a:t>
            </a:r>
          </a:p>
        </p:txBody>
      </p:sp>
      <p:sp>
        <p:nvSpPr>
          <p:cNvPr id="20" name="íṧ1íḋé">
            <a:extLst>
              <a:ext uri="{FF2B5EF4-FFF2-40B4-BE49-F238E27FC236}">
                <a16:creationId xmlns:a16="http://schemas.microsoft.com/office/drawing/2014/main" id="{DF8AEEAF-E5C1-E8A3-333C-56EED7A7EA9A}"/>
              </a:ext>
            </a:extLst>
          </p:cNvPr>
          <p:cNvSpPr/>
          <p:nvPr/>
        </p:nvSpPr>
        <p:spPr>
          <a:xfrm>
            <a:off x="4525875" y="637752"/>
            <a:ext cx="3140249" cy="576579"/>
          </a:xfrm>
          <a:prstGeom prst="roundRect">
            <a:avLst>
              <a:gd name="adj" fmla="val 24861"/>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400" b="1" dirty="0"/>
          </a:p>
        </p:txBody>
      </p:sp>
      <p:sp>
        <p:nvSpPr>
          <p:cNvPr id="21" name="文本占位符 80">
            <a:extLst>
              <a:ext uri="{FF2B5EF4-FFF2-40B4-BE49-F238E27FC236}">
                <a16:creationId xmlns:a16="http://schemas.microsoft.com/office/drawing/2014/main" id="{2D2CF895-34C5-674E-7D91-6135DBB29B5C}"/>
              </a:ext>
            </a:extLst>
          </p:cNvPr>
          <p:cNvSpPr txBox="1">
            <a:spLocks/>
          </p:cNvSpPr>
          <p:nvPr/>
        </p:nvSpPr>
        <p:spPr>
          <a:xfrm>
            <a:off x="4753511" y="752442"/>
            <a:ext cx="2711927" cy="413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200" b="1" dirty="0">
                <a:solidFill>
                  <a:schemeClr val="bg1"/>
                </a:solidFill>
              </a:rPr>
              <a:t>多光谱影像图像分割</a:t>
            </a:r>
          </a:p>
        </p:txBody>
      </p:sp>
      <p:sp>
        <p:nvSpPr>
          <p:cNvPr id="23" name="文本框 22">
            <a:extLst>
              <a:ext uri="{FF2B5EF4-FFF2-40B4-BE49-F238E27FC236}">
                <a16:creationId xmlns:a16="http://schemas.microsoft.com/office/drawing/2014/main" id="{237985B6-E1E0-D2D0-96E3-986B89DCB1C0}"/>
              </a:ext>
            </a:extLst>
          </p:cNvPr>
          <p:cNvSpPr txBox="1"/>
          <p:nvPr/>
        </p:nvSpPr>
        <p:spPr>
          <a:xfrm>
            <a:off x="198464" y="1170186"/>
            <a:ext cx="11795070" cy="961289"/>
          </a:xfrm>
          <a:prstGeom prst="rect">
            <a:avLst/>
          </a:prstGeom>
          <a:noFill/>
        </p:spPr>
        <p:txBody>
          <a:bodyPr wrap="square">
            <a:spAutoFit/>
          </a:bodyPr>
          <a:lstStyle/>
          <a:p>
            <a:pPr indent="457200" algn="just">
              <a:lnSpc>
                <a:spcPct val="150000"/>
              </a:lnSpc>
            </a:pPr>
            <a:r>
              <a:rPr lang="zh-CN" altLang="zh-CN" sz="2000" dirty="0">
                <a:latin typeface="微软雅黑" panose="020B0503020204020204" charset="-122"/>
                <a:ea typeface="微软雅黑" panose="020B0503020204020204" charset="-122"/>
              </a:rPr>
              <a:t>本</a:t>
            </a:r>
            <a:r>
              <a:rPr lang="zh-CN" altLang="en-US" sz="2000" dirty="0">
                <a:latin typeface="微软雅黑" panose="020B0503020204020204" charset="-122"/>
                <a:ea typeface="微软雅黑" panose="020B0503020204020204" charset="-122"/>
              </a:rPr>
              <a:t>系统</a:t>
            </a:r>
            <a:r>
              <a:rPr lang="zh-CN" altLang="zh-CN" sz="2000" dirty="0">
                <a:latin typeface="微软雅黑" panose="020B0503020204020204" charset="-122"/>
                <a:ea typeface="微软雅黑" panose="020B0503020204020204" charset="-122"/>
              </a:rPr>
              <a:t>采取</a:t>
            </a:r>
            <a:r>
              <a:rPr lang="en-US" altLang="zh-CN" sz="2000" b="1" dirty="0">
                <a:solidFill>
                  <a:srgbClr val="FF0000"/>
                </a:solidFill>
                <a:latin typeface="微软雅黑" panose="020B0503020204020204" charset="-122"/>
                <a:ea typeface="微软雅黑" panose="020B0503020204020204" charset="-122"/>
              </a:rPr>
              <a:t>HSV</a:t>
            </a:r>
            <a:r>
              <a:rPr lang="zh-CN" altLang="zh-CN" sz="2000" b="1" dirty="0">
                <a:solidFill>
                  <a:srgbClr val="FF0000"/>
                </a:solidFill>
                <a:latin typeface="微软雅黑" panose="020B0503020204020204" charset="-122"/>
                <a:ea typeface="微软雅黑" panose="020B0503020204020204" charset="-122"/>
              </a:rPr>
              <a:t>可变阈值分割</a:t>
            </a:r>
            <a:r>
              <a:rPr lang="zh-CN" altLang="en-US" sz="2000" b="1" dirty="0">
                <a:solidFill>
                  <a:srgbClr val="FF0000"/>
                </a:solidFill>
                <a:latin typeface="微软雅黑" panose="020B0503020204020204" charset="-122"/>
                <a:ea typeface="微软雅黑" panose="020B0503020204020204" charset="-122"/>
              </a:rPr>
              <a:t>算法</a:t>
            </a:r>
            <a:r>
              <a:rPr lang="zh-CN" altLang="en-US" sz="2000" dirty="0">
                <a:latin typeface="微软雅黑" panose="020B0503020204020204" charset="-122"/>
                <a:ea typeface="微软雅黑" panose="020B0503020204020204" charset="-122"/>
              </a:rPr>
              <a:t>和</a:t>
            </a:r>
            <a:r>
              <a:rPr lang="zh-CN" altLang="en-US" sz="2000" b="1" dirty="0">
                <a:solidFill>
                  <a:srgbClr val="FF0000"/>
                </a:solidFill>
                <a:latin typeface="微软雅黑" panose="020B0503020204020204" charset="-122"/>
                <a:ea typeface="微软雅黑" panose="020B0503020204020204" charset="-122"/>
              </a:rPr>
              <a:t>植被指数阈值法</a:t>
            </a:r>
            <a:r>
              <a:rPr lang="zh-CN" altLang="zh-CN" sz="2000" dirty="0">
                <a:latin typeface="微软雅黑" panose="020B0503020204020204" charset="-122"/>
                <a:ea typeface="微软雅黑" panose="020B0503020204020204" charset="-122"/>
              </a:rPr>
              <a:t>进行</a:t>
            </a:r>
            <a:r>
              <a:rPr lang="zh-CN" altLang="en-US" sz="2000" dirty="0">
                <a:latin typeface="微软雅黑" panose="020B0503020204020204" charset="-122"/>
                <a:ea typeface="微软雅黑" panose="020B0503020204020204" charset="-122"/>
              </a:rPr>
              <a:t>荔枝</a:t>
            </a:r>
            <a:r>
              <a:rPr lang="zh-CN" altLang="zh-CN" sz="2000" dirty="0">
                <a:latin typeface="微软雅黑" panose="020B0503020204020204" charset="-122"/>
                <a:ea typeface="微软雅黑" panose="020B0503020204020204" charset="-122"/>
              </a:rPr>
              <a:t>冠层叶片分割处理</a:t>
            </a:r>
            <a:r>
              <a:rPr lang="zh-CN" altLang="en-US"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使用精度</a:t>
            </a:r>
            <a:r>
              <a:rPr lang="en-US" altLang="zh-CN" sz="2000" dirty="0">
                <a:latin typeface="微软雅黑" panose="020B0503020204020204" charset="-122"/>
                <a:ea typeface="微软雅黑" panose="020B0503020204020204" charset="-122"/>
              </a:rPr>
              <a:t>ACC(accuracy)</a:t>
            </a:r>
            <a:r>
              <a:rPr lang="zh-CN" altLang="zh-CN" sz="2000" dirty="0">
                <a:latin typeface="微软雅黑" panose="020B0503020204020204" charset="-122"/>
                <a:ea typeface="微软雅黑" panose="020B0503020204020204" charset="-122"/>
              </a:rPr>
              <a:t>及马修斯相关系数</a:t>
            </a:r>
            <a:r>
              <a:rPr lang="en-US" altLang="zh-CN" sz="2000" dirty="0">
                <a:latin typeface="微软雅黑" panose="020B0503020204020204" charset="-122"/>
                <a:ea typeface="微软雅黑" panose="020B0503020204020204" charset="-122"/>
              </a:rPr>
              <a:t>MCC (Matthews correlation coefficient)</a:t>
            </a:r>
            <a:r>
              <a:rPr lang="zh-CN" altLang="zh-CN" sz="2000" dirty="0">
                <a:latin typeface="微软雅黑" panose="020B0503020204020204" charset="-122"/>
                <a:ea typeface="微软雅黑" panose="020B0503020204020204" charset="-122"/>
              </a:rPr>
              <a:t>来验证分割算法的分割精度。</a:t>
            </a:r>
            <a:endParaRPr lang="en-US" altLang="zh-CN" sz="2000" dirty="0">
              <a:latin typeface="微软雅黑" panose="020B0503020204020204" charset="-122"/>
              <a:ea typeface="微软雅黑" panose="020B0503020204020204" charset="-122"/>
            </a:endParaRPr>
          </a:p>
        </p:txBody>
      </p:sp>
      <p:pic>
        <p:nvPicPr>
          <p:cNvPr id="25" name="图片 24">
            <a:extLst>
              <a:ext uri="{FF2B5EF4-FFF2-40B4-BE49-F238E27FC236}">
                <a16:creationId xmlns:a16="http://schemas.microsoft.com/office/drawing/2014/main" id="{9D522533-18A2-A4F7-A0E3-932E8347F228}"/>
              </a:ext>
            </a:extLst>
          </p:cNvPr>
          <p:cNvPicPr>
            <a:picLocks noChangeAspect="1"/>
          </p:cNvPicPr>
          <p:nvPr/>
        </p:nvPicPr>
        <p:blipFill>
          <a:blip r:embed="rId3"/>
          <a:stretch>
            <a:fillRect/>
          </a:stretch>
        </p:blipFill>
        <p:spPr>
          <a:xfrm>
            <a:off x="7043193" y="2324177"/>
            <a:ext cx="4992547" cy="2209646"/>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8B48E76-2410-4DA4-E05D-1BB9E5E4E21A}"/>
                  </a:ext>
                </a:extLst>
              </p:cNvPr>
              <p:cNvSpPr txBox="1"/>
              <p:nvPr/>
            </p:nvSpPr>
            <p:spPr>
              <a:xfrm>
                <a:off x="279348" y="1957745"/>
                <a:ext cx="8493054" cy="1220078"/>
              </a:xfrm>
              <a:prstGeom prst="rect">
                <a:avLst/>
              </a:prstGeom>
              <a:noFill/>
            </p:spPr>
            <p:txBody>
              <a:bodyPr wrap="square">
                <a:spAutoFit/>
              </a:bodyPr>
              <a:lstStyle/>
              <a:p>
                <a:pPr indent="279400">
                  <a:lnSpc>
                    <a:spcPct val="120000"/>
                  </a:lnSpc>
                </a:pPr>
                <a14:m>
                  <m:oMath xmlns:m="http://schemas.openxmlformats.org/officeDocument/2006/math">
                    <m:r>
                      <m:rPr>
                        <m:sty m:val="p"/>
                      </m:rPr>
                      <a:rPr lang="en-US" altLang="zh-CN" sz="1800" kern="100" smtClean="0">
                        <a:effectLst/>
                        <a:latin typeface="Cambria Math" panose="02040503050406030204" pitchFamily="18" charset="0"/>
                        <a:ea typeface="宋体" panose="02010600030101010101" pitchFamily="2" charset="-122"/>
                        <a:cs typeface="Times New Roman" panose="02020603050405020304" pitchFamily="18" charset="0"/>
                      </a:rPr>
                      <m:t>ACC</m:t>
                    </m:r>
                    <m:r>
                      <a:rPr lang="en-US" altLang="zh-CN" sz="1800" kern="100" smtClean="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𝑓</m:t>
                        </m:r>
                      </m:den>
                    </m:f>
                    <m:r>
                      <a:rPr lang="en-US" altLang="zh-CN" sz="1800" i="1" kern="100">
                        <a:effectLst/>
                        <a:latin typeface="Cambria Math" panose="02040503050406030204" pitchFamily="18" charset="0"/>
                        <a:ea typeface="宋体" panose="02010600030101010101" pitchFamily="2" charset="-122"/>
                        <a:cs typeface="Arial" panose="020B0604020202020204" pitchFamily="34" charset="0"/>
                      </a:rPr>
                      <m:t>×</m:t>
                    </m:r>
                  </m:oMath>
                </a14:m>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100% </a:t>
                </a:r>
                <a:endParaRPr lang="en-US" altLang="zh-CN" sz="2000" kern="100" dirty="0">
                  <a:effectLst/>
                  <a:latin typeface="微软雅黑" panose="020B0503020204020204" charset="-122"/>
                  <a:ea typeface="微软雅黑" panose="020B0503020204020204" charset="-122"/>
                  <a:cs typeface="Times New Roman" panose="02020603050405020304" pitchFamily="18" charset="0"/>
                </a:endParaRPr>
              </a:p>
              <a:p>
                <a:pPr indent="279400">
                  <a:lnSpc>
                    <a:spcPct val="150000"/>
                  </a:lnSpc>
                </a:pPr>
                <a14:m>
                  <m:oMath xmlns:m="http://schemas.openxmlformats.org/officeDocument/2006/math">
                    <m:sSub>
                      <m:sSubPr>
                        <m:ctrlPr>
                          <a:rPr lang="zh-CN" altLang="zh-CN" sz="1400" i="1">
                            <a:latin typeface="Cambria Math" panose="02040503050406030204" pitchFamily="18" charset="0"/>
                            <a:ea typeface="微软雅黑" panose="020B0503020204020204" charset="-122"/>
                          </a:rPr>
                        </m:ctrlPr>
                      </m:sSubPr>
                      <m:e>
                        <m:r>
                          <a:rPr lang="en-US" altLang="zh-CN" sz="1400">
                            <a:latin typeface="Cambria Math" panose="02040503050406030204" pitchFamily="18" charset="0"/>
                            <a:ea typeface="微软雅黑" panose="020B0503020204020204" charset="-122"/>
                          </a:rPr>
                          <m:t>𝑓</m:t>
                        </m:r>
                      </m:e>
                      <m:sub>
                        <m:r>
                          <a:rPr lang="en-US" altLang="zh-CN" sz="1400">
                            <a:latin typeface="Cambria Math" panose="02040503050406030204" pitchFamily="18" charset="0"/>
                            <a:ea typeface="微软雅黑" panose="020B0503020204020204" charset="-122"/>
                          </a:rPr>
                          <m:t>0</m:t>
                        </m:r>
                      </m:sub>
                    </m:sSub>
                    <m:r>
                      <a:rPr lang="en-US" altLang="zh-CN" sz="1400">
                        <a:latin typeface="Cambria Math" panose="02040503050406030204" pitchFamily="18" charset="0"/>
                        <a:ea typeface="微软雅黑" panose="020B0503020204020204" charset="-122"/>
                      </a:rPr>
                      <m:t>—</m:t>
                    </m:r>
                  </m:oMath>
                </a14:m>
                <a:r>
                  <a:rPr lang="zh-CN" altLang="zh-CN" sz="1400" dirty="0">
                    <a:latin typeface="微软雅黑" panose="020B0503020204020204" charset="-122"/>
                    <a:ea typeface="微软雅黑" panose="020B0503020204020204" charset="-122"/>
                  </a:rPr>
                  <a:t>分割算法所得到的叶片像素区域与人工分割所得到的叶片像素基准区域交集</a:t>
                </a:r>
                <a:endParaRPr lang="en-US" altLang="zh-CN" sz="1400" dirty="0">
                  <a:latin typeface="微软雅黑" panose="020B0503020204020204" charset="-122"/>
                  <a:ea typeface="微软雅黑" panose="020B0503020204020204" charset="-122"/>
                </a:endParaRPr>
              </a:p>
              <a:p>
                <a:pPr indent="279400">
                  <a:lnSpc>
                    <a:spcPct val="150000"/>
                  </a:lnSpc>
                </a:pPr>
                <a:r>
                  <a:rPr lang="en-US" altLang="zh-CN" sz="1400" dirty="0">
                    <a:latin typeface="微软雅黑" panose="020B0503020204020204" charset="-122"/>
                    <a:ea typeface="微软雅黑" panose="020B0503020204020204" charset="-122"/>
                  </a:rPr>
                  <a:t>f —</a:t>
                </a:r>
                <a:r>
                  <a:rPr lang="zh-CN" altLang="zh-CN" sz="1400" dirty="0">
                    <a:latin typeface="微软雅黑" panose="020B0503020204020204" charset="-122"/>
                    <a:ea typeface="微软雅黑" panose="020B0503020204020204" charset="-122"/>
                  </a:rPr>
                  <a:t>表示人工分割所得到的叶片像素基准区域</a:t>
                </a:r>
                <a:endParaRPr lang="en-US" altLang="zh-CN" sz="1400" dirty="0">
                  <a:latin typeface="微软雅黑" panose="020B0503020204020204" charset="-122"/>
                  <a:ea typeface="微软雅黑" panose="020B0503020204020204" charset="-122"/>
                </a:endParaRPr>
              </a:p>
            </p:txBody>
          </p:sp>
        </mc:Choice>
        <mc:Fallback xmlns="">
          <p:sp>
            <p:nvSpPr>
              <p:cNvPr id="27" name="文本框 26">
                <a:extLst>
                  <a:ext uri="{FF2B5EF4-FFF2-40B4-BE49-F238E27FC236}">
                    <a16:creationId xmlns:a16="http://schemas.microsoft.com/office/drawing/2014/main" id="{18B48E76-2410-4DA4-E05D-1BB9E5E4E21A}"/>
                  </a:ext>
                </a:extLst>
              </p:cNvPr>
              <p:cNvSpPr txBox="1">
                <a:spLocks noRot="1" noChangeAspect="1" noMove="1" noResize="1" noEditPoints="1" noAdjustHandles="1" noChangeArrowheads="1" noChangeShapeType="1" noTextEdit="1"/>
              </p:cNvSpPr>
              <p:nvPr/>
            </p:nvSpPr>
            <p:spPr>
              <a:xfrm>
                <a:off x="279348" y="1957745"/>
                <a:ext cx="8493054" cy="1220078"/>
              </a:xfrm>
              <a:prstGeom prst="rect">
                <a:avLst/>
              </a:prstGeom>
              <a:blipFill>
                <a:blip r:embed="rId4"/>
                <a:stretch>
                  <a:fillRect b="-4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709EDEE-60C9-A427-8CE4-0E81717E1D6D}"/>
                  </a:ext>
                </a:extLst>
              </p:cNvPr>
              <p:cNvSpPr txBox="1"/>
              <p:nvPr/>
            </p:nvSpPr>
            <p:spPr>
              <a:xfrm>
                <a:off x="466569" y="3270828"/>
                <a:ext cx="5006050" cy="7271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800" kern="100" smtClean="0">
                          <a:effectLst/>
                          <a:latin typeface="Cambria Math" panose="02040503050406030204" pitchFamily="18" charset="0"/>
                          <a:ea typeface="宋体" panose="02010600030101010101" pitchFamily="2" charset="-122"/>
                          <a:cs typeface="Times New Roman" panose="02020603050405020304" pitchFamily="18" charset="0"/>
                        </a:rPr>
                        <m:t>MCC</m:t>
                      </m:r>
                      <m:r>
                        <a:rPr lang="en-US" altLang="zh-CN" sz="1800" kern="100" smtClean="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P</m:t>
                              </m:r>
                            </m:sub>
                          </m:s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T</m:t>
                              </m:r>
                            </m:e>
                            <m:sub>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N</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F</m:t>
                              </m:r>
                            </m:e>
                            <m:sub>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P</m:t>
                              </m:r>
                            </m:sub>
                          </m:s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F</m:t>
                              </m:r>
                            </m:e>
                            <m:sub>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N</m:t>
                              </m:r>
                            </m:sub>
                          </m:sSub>
                        </m:num>
                        <m:den>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P</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F</m:t>
                                  </m:r>
                                </m:e>
                                <m:sub>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P</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P</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F</m:t>
                                  </m:r>
                                </m:e>
                                <m:sub>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N</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N</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F</m:t>
                                  </m:r>
                                </m:e>
                                <m:sub>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P</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N</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F</m:t>
                                  </m:r>
                                </m:e>
                                <m:sub>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N</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e>
                          </m:rad>
                        </m:den>
                      </m:f>
                    </m:oMath>
                  </m:oMathPara>
                </a14:m>
                <a:endParaRPr lang="zh-CN" altLang="en-US" dirty="0"/>
              </a:p>
            </p:txBody>
          </p:sp>
        </mc:Choice>
        <mc:Fallback xmlns="">
          <p:sp>
            <p:nvSpPr>
              <p:cNvPr id="28" name="文本框 27">
                <a:extLst>
                  <a:ext uri="{FF2B5EF4-FFF2-40B4-BE49-F238E27FC236}">
                    <a16:creationId xmlns:a16="http://schemas.microsoft.com/office/drawing/2014/main" id="{D709EDEE-60C9-A427-8CE4-0E81717E1D6D}"/>
                  </a:ext>
                </a:extLst>
              </p:cNvPr>
              <p:cNvSpPr txBox="1">
                <a:spLocks noRot="1" noChangeAspect="1" noMove="1" noResize="1" noEditPoints="1" noAdjustHandles="1" noChangeArrowheads="1" noChangeShapeType="1" noTextEdit="1"/>
              </p:cNvSpPr>
              <p:nvPr/>
            </p:nvSpPr>
            <p:spPr>
              <a:xfrm>
                <a:off x="466569" y="3270828"/>
                <a:ext cx="5006050" cy="7271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83B05B8-2B99-E2CB-7FAA-BFBFC59C86F4}"/>
                  </a:ext>
                </a:extLst>
              </p:cNvPr>
              <p:cNvSpPr txBox="1"/>
              <p:nvPr/>
            </p:nvSpPr>
            <p:spPr>
              <a:xfrm>
                <a:off x="564953" y="3975978"/>
                <a:ext cx="6379856" cy="2639569"/>
              </a:xfrm>
              <a:prstGeom prst="rect">
                <a:avLst/>
              </a:prstGeom>
              <a:noFill/>
            </p:spPr>
            <p:txBody>
              <a:bodyPr wrap="square">
                <a:spAutoFit/>
              </a:bodyPr>
              <a:lstStyle/>
              <a:p>
                <a:pPr>
                  <a:lnSpc>
                    <a:spcPct val="150000"/>
                  </a:lnSpc>
                </a:pPr>
                <a14:m>
                  <m:oMath xmlns:m="http://schemas.openxmlformats.org/officeDocument/2006/math">
                    <m:sSub>
                      <m:sSubPr>
                        <m:ctrlPr>
                          <a:rPr lang="zh-CN" altLang="zh-CN" sz="1400" i="1" smtClean="0">
                            <a:effectLst/>
                            <a:latin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cs typeface="Times New Roman" panose="02020603050405020304" pitchFamily="18" charset="0"/>
                          </a:rPr>
                          <m:t>𝑇</m:t>
                        </m:r>
                      </m:e>
                      <m:sub>
                        <m:r>
                          <a:rPr lang="en-US" altLang="zh-CN" sz="1400" i="1" kern="100">
                            <a:effectLst/>
                            <a:latin typeface="Cambria Math" panose="02040503050406030204" pitchFamily="18" charset="0"/>
                            <a:cs typeface="Times New Roman" panose="02020603050405020304" pitchFamily="18" charset="0"/>
                          </a:rPr>
                          <m:t>𝑃</m:t>
                        </m:r>
                      </m:sub>
                    </m:sSub>
                  </m:oMath>
                </a14:m>
                <a:r>
                  <a:rPr lang="en-US" altLang="zh-CN" sz="1400" kern="100" dirty="0">
                    <a:effectLst/>
                    <a:latin typeface="+mn-ea"/>
                    <a:cs typeface="宋体" panose="02010600030101010101" pitchFamily="2" charset="-122"/>
                  </a:rPr>
                  <a:t>—</a:t>
                </a:r>
                <a:r>
                  <a:rPr lang="zh-CN" altLang="zh-CN" sz="1400" kern="100" dirty="0">
                    <a:effectLst/>
                    <a:latin typeface="+mn-ea"/>
                    <a:cs typeface="宋体" panose="02010600030101010101" pitchFamily="2" charset="-122"/>
                  </a:rPr>
                  <a:t>真阳性</a:t>
                </a:r>
                <a:r>
                  <a:rPr lang="en-US" altLang="zh-CN" sz="1400" kern="100" dirty="0">
                    <a:effectLst/>
                    <a:latin typeface="+mn-ea"/>
                    <a:cs typeface="宋体" panose="02010600030101010101" pitchFamily="2" charset="-122"/>
                  </a:rPr>
                  <a:t>, </a:t>
                </a:r>
                <a:r>
                  <a:rPr lang="zh-CN" altLang="zh-CN" sz="1400" kern="100" dirty="0">
                    <a:effectLst/>
                    <a:latin typeface="+mn-ea"/>
                    <a:cs typeface="宋体" panose="02010600030101010101" pitchFamily="2" charset="-122"/>
                  </a:rPr>
                  <a:t>其代表人工分割所得叶片基准区域像素和算法所得叶片前景区域像素重合的数量；</a:t>
                </a:r>
                <a:endParaRPr lang="en-US" altLang="zh-CN" sz="1400" i="1" dirty="0">
                  <a:effectLst/>
                  <a:latin typeface="+mn-ea"/>
                  <a:cs typeface="宋体" panose="02010600030101010101" pitchFamily="2" charset="-122"/>
                </a:endParaRPr>
              </a:p>
              <a:p>
                <a:pPr>
                  <a:lnSpc>
                    <a:spcPct val="150000"/>
                  </a:lnSpc>
                </a:pPr>
                <a14:m>
                  <m:oMath xmlns:m="http://schemas.openxmlformats.org/officeDocument/2006/math">
                    <m:sSub>
                      <m:sSubPr>
                        <m:ctrlPr>
                          <a:rPr lang="zh-CN" altLang="zh-CN" sz="1400" i="1">
                            <a:effectLst/>
                            <a:latin typeface="Cambria Math" panose="02040503050406030204" pitchFamily="18" charset="0"/>
                            <a:cs typeface="宋体" panose="02010600030101010101" pitchFamily="2" charset="-122"/>
                          </a:rPr>
                        </m:ctrlPr>
                      </m:sSubPr>
                      <m:e>
                        <m:r>
                          <a:rPr lang="en-US" altLang="zh-CN" sz="1400" i="1" kern="100">
                            <a:effectLst/>
                            <a:latin typeface="Cambria Math" panose="02040503050406030204" pitchFamily="18" charset="0"/>
                            <a:cs typeface="宋体" panose="02010600030101010101" pitchFamily="2" charset="-122"/>
                          </a:rPr>
                          <m:t>𝑇</m:t>
                        </m:r>
                      </m:e>
                      <m:sub>
                        <m:r>
                          <a:rPr lang="en-US" altLang="zh-CN" sz="1400" i="1" kern="100">
                            <a:effectLst/>
                            <a:latin typeface="Cambria Math" panose="02040503050406030204" pitchFamily="18" charset="0"/>
                            <a:cs typeface="宋体" panose="02010600030101010101" pitchFamily="2" charset="-122"/>
                          </a:rPr>
                          <m:t>𝑁</m:t>
                        </m:r>
                      </m:sub>
                    </m:sSub>
                  </m:oMath>
                </a14:m>
                <a:r>
                  <a:rPr lang="en-US" altLang="zh-CN" sz="1400" kern="100" dirty="0">
                    <a:effectLst/>
                    <a:latin typeface="+mn-ea"/>
                    <a:cs typeface="宋体" panose="02010600030101010101" pitchFamily="2" charset="-122"/>
                  </a:rPr>
                  <a:t>—</a:t>
                </a:r>
                <a:r>
                  <a:rPr lang="zh-CN" altLang="zh-CN" sz="1400" kern="100" dirty="0">
                    <a:effectLst/>
                    <a:latin typeface="+mn-ea"/>
                    <a:cs typeface="宋体" panose="02010600030101010101" pitchFamily="2" charset="-122"/>
                  </a:rPr>
                  <a:t>真阴性，其代表人工分割所得图像背景基准区域像素和本文算法所得图像背景区域像素重合的数量；</a:t>
                </a:r>
                <a:endParaRPr lang="en-US" altLang="zh-CN" sz="1400" kern="100" dirty="0">
                  <a:effectLst/>
                  <a:latin typeface="+mn-ea"/>
                  <a:cs typeface="宋体" panose="02010600030101010101" pitchFamily="2" charset="-122"/>
                </a:endParaRPr>
              </a:p>
              <a:p>
                <a:pPr>
                  <a:lnSpc>
                    <a:spcPct val="150000"/>
                  </a:lnSpc>
                </a:pPr>
                <a14:m>
                  <m:oMath xmlns:m="http://schemas.openxmlformats.org/officeDocument/2006/math">
                    <m:sSub>
                      <m:sSubPr>
                        <m:ctrlPr>
                          <a:rPr lang="zh-CN" altLang="zh-CN" sz="1400" i="1">
                            <a:effectLst/>
                            <a:latin typeface="Cambria Math" panose="02040503050406030204" pitchFamily="18" charset="0"/>
                            <a:cs typeface="宋体" panose="02010600030101010101" pitchFamily="2" charset="-122"/>
                          </a:rPr>
                        </m:ctrlPr>
                      </m:sSubPr>
                      <m:e>
                        <m:r>
                          <a:rPr lang="en-US" altLang="zh-CN" sz="1400" i="1" kern="100">
                            <a:effectLst/>
                            <a:latin typeface="Cambria Math" panose="02040503050406030204" pitchFamily="18" charset="0"/>
                            <a:cs typeface="宋体" panose="02010600030101010101" pitchFamily="2" charset="-122"/>
                          </a:rPr>
                          <m:t>𝐹</m:t>
                        </m:r>
                      </m:e>
                      <m:sub>
                        <m:r>
                          <a:rPr lang="en-US" altLang="zh-CN" sz="1400" i="1" kern="100">
                            <a:effectLst/>
                            <a:latin typeface="Cambria Math" panose="02040503050406030204" pitchFamily="18" charset="0"/>
                            <a:cs typeface="宋体" panose="02010600030101010101" pitchFamily="2" charset="-122"/>
                          </a:rPr>
                          <m:t>𝑁</m:t>
                        </m:r>
                      </m:sub>
                    </m:sSub>
                  </m:oMath>
                </a14:m>
                <a:r>
                  <a:rPr lang="en-US" altLang="zh-CN" sz="1400" kern="100" dirty="0">
                    <a:effectLst/>
                    <a:latin typeface="+mn-ea"/>
                    <a:cs typeface="宋体" panose="02010600030101010101" pitchFamily="2" charset="-122"/>
                  </a:rPr>
                  <a:t>—</a:t>
                </a:r>
                <a:r>
                  <a:rPr lang="zh-CN" altLang="zh-CN" sz="1400" kern="100" dirty="0">
                    <a:effectLst/>
                    <a:latin typeface="+mn-ea"/>
                    <a:cs typeface="宋体" panose="02010600030101010101" pitchFamily="2" charset="-122"/>
                  </a:rPr>
                  <a:t>假阴性</a:t>
                </a:r>
                <a:r>
                  <a:rPr lang="en-US" altLang="zh-CN" sz="1400" kern="100" dirty="0">
                    <a:effectLst/>
                    <a:latin typeface="+mn-ea"/>
                    <a:cs typeface="宋体" panose="02010600030101010101" pitchFamily="2" charset="-122"/>
                  </a:rPr>
                  <a:t>, </a:t>
                </a:r>
                <a:r>
                  <a:rPr lang="zh-CN" altLang="zh-CN" sz="1400" kern="100" dirty="0">
                    <a:effectLst/>
                    <a:latin typeface="+mn-ea"/>
                    <a:cs typeface="宋体" panose="02010600030101010101" pitchFamily="2" charset="-122"/>
                  </a:rPr>
                  <a:t>其代表人工分割所标注为叶片前景基准区域</a:t>
                </a:r>
                <a:r>
                  <a:rPr lang="en-US" altLang="zh-CN" sz="1400" kern="100" dirty="0">
                    <a:effectLst/>
                    <a:latin typeface="+mn-ea"/>
                    <a:cs typeface="宋体" panose="02010600030101010101" pitchFamily="2" charset="-122"/>
                  </a:rPr>
                  <a:t>, </a:t>
                </a:r>
                <a:r>
                  <a:rPr lang="zh-CN" altLang="zh-CN" sz="1400" kern="100" dirty="0">
                    <a:effectLst/>
                    <a:latin typeface="+mn-ea"/>
                    <a:cs typeface="宋体" panose="02010600030101010101" pitchFamily="2" charset="-122"/>
                  </a:rPr>
                  <a:t>但本文算法分割叶片时却标注为图像背景区域的像素数量</a:t>
                </a:r>
                <a:r>
                  <a:rPr lang="en-US" altLang="zh-CN" sz="1400" kern="100" dirty="0">
                    <a:effectLst/>
                    <a:latin typeface="+mn-ea"/>
                    <a:cs typeface="宋体" panose="02010600030101010101" pitchFamily="2" charset="-122"/>
                  </a:rPr>
                  <a:t>;</a:t>
                </a:r>
              </a:p>
              <a:p>
                <a:pPr>
                  <a:lnSpc>
                    <a:spcPct val="150000"/>
                  </a:lnSpc>
                </a:pPr>
                <a14:m>
                  <m:oMath xmlns:m="http://schemas.openxmlformats.org/officeDocument/2006/math">
                    <m:sSub>
                      <m:sSubPr>
                        <m:ctrlPr>
                          <a:rPr lang="zh-CN" altLang="zh-CN" sz="1400" i="1">
                            <a:effectLst/>
                            <a:latin typeface="Cambria Math" panose="02040503050406030204" pitchFamily="18" charset="0"/>
                            <a:cs typeface="宋体" panose="02010600030101010101" pitchFamily="2" charset="-122"/>
                          </a:rPr>
                        </m:ctrlPr>
                      </m:sSubPr>
                      <m:e>
                        <m:r>
                          <a:rPr lang="en-US" altLang="zh-CN" sz="1400" i="1" kern="100">
                            <a:effectLst/>
                            <a:latin typeface="Cambria Math" panose="02040503050406030204" pitchFamily="18" charset="0"/>
                            <a:cs typeface="宋体" panose="02010600030101010101" pitchFamily="2" charset="-122"/>
                          </a:rPr>
                          <m:t>𝐹</m:t>
                        </m:r>
                      </m:e>
                      <m:sub>
                        <m:r>
                          <a:rPr lang="en-US" altLang="zh-CN" sz="1400" i="1" kern="100">
                            <a:effectLst/>
                            <a:latin typeface="Cambria Math" panose="02040503050406030204" pitchFamily="18" charset="0"/>
                            <a:cs typeface="宋体" panose="02010600030101010101" pitchFamily="2" charset="-122"/>
                          </a:rPr>
                          <m:t>𝑃</m:t>
                        </m:r>
                      </m:sub>
                    </m:sSub>
                  </m:oMath>
                </a14:m>
                <a:r>
                  <a:rPr lang="en-US" altLang="zh-CN" sz="1400" kern="100" dirty="0">
                    <a:effectLst/>
                    <a:latin typeface="+mn-ea"/>
                    <a:cs typeface="宋体" panose="02010600030101010101" pitchFamily="2" charset="-122"/>
                  </a:rPr>
                  <a:t>—</a:t>
                </a:r>
                <a:r>
                  <a:rPr lang="zh-CN" altLang="zh-CN" sz="1400" kern="100" dirty="0">
                    <a:effectLst/>
                    <a:latin typeface="+mn-ea"/>
                    <a:cs typeface="宋体" panose="02010600030101010101" pitchFamily="2" charset="-122"/>
                  </a:rPr>
                  <a:t>假阳性</a:t>
                </a:r>
                <a:r>
                  <a:rPr lang="en-US" altLang="zh-CN" sz="1400" kern="100" dirty="0">
                    <a:effectLst/>
                    <a:latin typeface="+mn-ea"/>
                    <a:cs typeface="宋体" panose="02010600030101010101" pitchFamily="2" charset="-122"/>
                  </a:rPr>
                  <a:t>, </a:t>
                </a:r>
                <a:r>
                  <a:rPr lang="zh-CN" altLang="zh-CN" sz="1400" kern="100" dirty="0">
                    <a:effectLst/>
                    <a:latin typeface="+mn-ea"/>
                    <a:cs typeface="宋体" panose="02010600030101010101" pitchFamily="2" charset="-122"/>
                  </a:rPr>
                  <a:t>其代表人工分割所标注为图像背景基准区域</a:t>
                </a:r>
                <a:r>
                  <a:rPr lang="en-US" altLang="zh-CN" sz="1400" kern="100" dirty="0">
                    <a:effectLst/>
                    <a:latin typeface="+mn-ea"/>
                    <a:cs typeface="宋体" panose="02010600030101010101" pitchFamily="2" charset="-122"/>
                  </a:rPr>
                  <a:t>, </a:t>
                </a:r>
                <a:r>
                  <a:rPr lang="zh-CN" altLang="zh-CN" sz="1400" kern="100" dirty="0">
                    <a:effectLst/>
                    <a:latin typeface="+mn-ea"/>
                    <a:cs typeface="宋体" panose="02010600030101010101" pitchFamily="2" charset="-122"/>
                  </a:rPr>
                  <a:t>但本文算法分割叶片时却标注为叶片前景区域的像素数量。</a:t>
                </a:r>
                <a:endParaRPr lang="zh-CN" altLang="en-US" sz="1400" dirty="0">
                  <a:latin typeface="+mn-ea"/>
                </a:endParaRPr>
              </a:p>
            </p:txBody>
          </p:sp>
        </mc:Choice>
        <mc:Fallback xmlns="">
          <p:sp>
            <p:nvSpPr>
              <p:cNvPr id="30" name="文本框 29">
                <a:extLst>
                  <a:ext uri="{FF2B5EF4-FFF2-40B4-BE49-F238E27FC236}">
                    <a16:creationId xmlns:a16="http://schemas.microsoft.com/office/drawing/2014/main" id="{583B05B8-2B99-E2CB-7FAA-BFBFC59C86F4}"/>
                  </a:ext>
                </a:extLst>
              </p:cNvPr>
              <p:cNvSpPr txBox="1">
                <a:spLocks noRot="1" noChangeAspect="1" noMove="1" noResize="1" noEditPoints="1" noAdjustHandles="1" noChangeArrowheads="1" noChangeShapeType="1" noTextEdit="1"/>
              </p:cNvSpPr>
              <p:nvPr/>
            </p:nvSpPr>
            <p:spPr>
              <a:xfrm>
                <a:off x="564953" y="3975978"/>
                <a:ext cx="6379856" cy="2639569"/>
              </a:xfrm>
              <a:prstGeom prst="rect">
                <a:avLst/>
              </a:prstGeom>
              <a:blipFill>
                <a:blip r:embed="rId6"/>
                <a:stretch>
                  <a:fillRect l="-287" b="-161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8B11D7F5-1578-6DC2-F88B-46CA5F98F5DD}"/>
              </a:ext>
            </a:extLst>
          </p:cNvPr>
          <p:cNvSpPr txBox="1"/>
          <p:nvPr/>
        </p:nvSpPr>
        <p:spPr>
          <a:xfrm>
            <a:off x="7176746" y="4949988"/>
            <a:ext cx="4725440" cy="1422954"/>
          </a:xfrm>
          <a:prstGeom prst="rect">
            <a:avLst/>
          </a:prstGeom>
          <a:noFill/>
        </p:spPr>
        <p:txBody>
          <a:bodyPr wrap="square">
            <a:spAutoFit/>
          </a:bodyPr>
          <a:lstStyle/>
          <a:p>
            <a:pPr indent="457200">
              <a:lnSpc>
                <a:spcPct val="150000"/>
              </a:lnSpc>
            </a:pPr>
            <a:r>
              <a:rPr lang="en-US" altLang="zh-CN" sz="2000" b="1" dirty="0">
                <a:latin typeface="微软雅黑" panose="020B0503020204020204" charset="-122"/>
                <a:ea typeface="微软雅黑" panose="020B0503020204020204" charset="-122"/>
              </a:rPr>
              <a:t>HSV</a:t>
            </a:r>
            <a:r>
              <a:rPr lang="zh-CN" altLang="zh-CN" sz="2000" b="1" dirty="0">
                <a:latin typeface="微软雅黑" panose="020B0503020204020204" charset="-122"/>
                <a:ea typeface="微软雅黑" panose="020B0503020204020204" charset="-122"/>
              </a:rPr>
              <a:t>可变阈值分割方法</a:t>
            </a:r>
            <a:r>
              <a:rPr lang="zh-CN" altLang="en-US" sz="2000" dirty="0">
                <a:latin typeface="微软雅黑" panose="020B0503020204020204" charset="-122"/>
                <a:ea typeface="微软雅黑" panose="020B0503020204020204" charset="-122"/>
              </a:rPr>
              <a:t>、</a:t>
            </a:r>
            <a:r>
              <a:rPr lang="zh-CN" altLang="en-US" sz="2000" b="1" dirty="0">
                <a:latin typeface="微软雅黑" panose="020B0503020204020204" charset="-122"/>
                <a:ea typeface="微软雅黑" panose="020B0503020204020204" charset="-122"/>
              </a:rPr>
              <a:t>与</a:t>
            </a:r>
            <a:r>
              <a:rPr lang="zh-CN" altLang="zh-CN" sz="2000" b="1" dirty="0">
                <a:latin typeface="微软雅黑" panose="020B0503020204020204" charset="-122"/>
                <a:ea typeface="微软雅黑" panose="020B0503020204020204" charset="-122"/>
              </a:rPr>
              <a:t>绿色波段相关性较大的植被指数</a:t>
            </a:r>
            <a:r>
              <a:rPr lang="zh-CN" altLang="en-US" sz="2000" b="1" dirty="0">
                <a:latin typeface="微软雅黑" panose="020B0503020204020204" charset="-122"/>
                <a:ea typeface="微软雅黑" panose="020B0503020204020204" charset="-122"/>
              </a:rPr>
              <a:t>阈值法</a:t>
            </a:r>
            <a:r>
              <a:rPr lang="zh-CN" altLang="zh-CN" sz="2000" dirty="0">
                <a:latin typeface="微软雅黑" panose="020B0503020204020204" charset="-122"/>
                <a:ea typeface="微软雅黑" panose="020B0503020204020204" charset="-122"/>
              </a:rPr>
              <a:t>呈现出的分割效果相对较好</a:t>
            </a:r>
            <a:r>
              <a:rPr lang="zh-CN" altLang="en-US" sz="2000" dirty="0">
                <a:latin typeface="微软雅黑" panose="020B0503020204020204" charset="-122"/>
                <a:ea typeface="微软雅黑" panose="020B0503020204020204" charset="-122"/>
              </a:rPr>
              <a:t>。</a:t>
            </a:r>
          </a:p>
        </p:txBody>
      </p:sp>
      <p:sp>
        <p:nvSpPr>
          <p:cNvPr id="36" name="文本框 35">
            <a:extLst>
              <a:ext uri="{FF2B5EF4-FFF2-40B4-BE49-F238E27FC236}">
                <a16:creationId xmlns:a16="http://schemas.microsoft.com/office/drawing/2014/main" id="{3F2E57BE-014D-C9FB-88EE-51A2E1137384}"/>
              </a:ext>
            </a:extLst>
          </p:cNvPr>
          <p:cNvSpPr txBox="1"/>
          <p:nvPr/>
        </p:nvSpPr>
        <p:spPr>
          <a:xfrm>
            <a:off x="8167259" y="4611434"/>
            <a:ext cx="3130662" cy="338554"/>
          </a:xfrm>
          <a:prstGeom prst="rect">
            <a:avLst/>
          </a:prstGeom>
          <a:noFill/>
        </p:spPr>
        <p:txBody>
          <a:bodyPr wrap="square" rtlCol="0">
            <a:spAutoFit/>
          </a:bodyPr>
          <a:lstStyle/>
          <a:p>
            <a:r>
              <a:rPr lang="zh-CN" altLang="en-US" sz="1600" dirty="0"/>
              <a:t>分割算法的</a:t>
            </a:r>
            <a:r>
              <a:rPr lang="en-US" altLang="zh-CN" sz="1600" dirty="0"/>
              <a:t>ACC</a:t>
            </a:r>
            <a:r>
              <a:rPr lang="zh-CN" altLang="en-US" sz="1600" dirty="0"/>
              <a:t>和</a:t>
            </a:r>
            <a:r>
              <a:rPr lang="en-US" altLang="zh-CN" sz="1600" dirty="0"/>
              <a:t>MCC</a:t>
            </a:r>
            <a:r>
              <a:rPr lang="zh-CN" altLang="en-US" sz="1600" dirty="0"/>
              <a:t>结果</a:t>
            </a:r>
          </a:p>
        </p:txBody>
      </p:sp>
      <p:sp>
        <p:nvSpPr>
          <p:cNvPr id="2" name="矩形 1">
            <a:extLst>
              <a:ext uri="{FF2B5EF4-FFF2-40B4-BE49-F238E27FC236}">
                <a16:creationId xmlns:a16="http://schemas.microsoft.com/office/drawing/2014/main" id="{5A18803B-2EBC-D681-34D9-E17F2AE3767D}"/>
              </a:ext>
            </a:extLst>
          </p:cNvPr>
          <p:cNvSpPr/>
          <p:nvPr/>
        </p:nvSpPr>
        <p:spPr>
          <a:xfrm>
            <a:off x="8389088" y="2902688"/>
            <a:ext cx="3019647" cy="3681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8564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81966" y="2637079"/>
            <a:ext cx="3489325" cy="2011832"/>
            <a:chOff x="1962412" y="2588127"/>
            <a:chExt cx="3489325" cy="1647462"/>
          </a:xfrm>
        </p:grpSpPr>
        <p:sp>
          <p:nvSpPr>
            <p:cNvPr id="124" name="îSľîḓê"/>
            <p:cNvSpPr txBox="1"/>
            <p:nvPr/>
          </p:nvSpPr>
          <p:spPr>
            <a:xfrm>
              <a:off x="2285127" y="2631751"/>
              <a:ext cx="2843893" cy="368746"/>
            </a:xfrm>
            <a:prstGeom prst="rect">
              <a:avLst/>
            </a:prstGeom>
            <a:noFill/>
          </p:spPr>
          <p:txBody>
            <a:bodyPr wrap="square" lIns="91440" tIns="45720" rIns="91440" bIns="45720" anchor="b" anchorCtr="0">
              <a:noAutofit/>
            </a:bodyPr>
            <a:lstStyle/>
            <a:p>
              <a:r>
                <a:rPr lang="zh-CN" altLang="en-US" sz="2600" b="1" dirty="0"/>
                <a:t>数据预处理</a:t>
              </a:r>
            </a:p>
          </p:txBody>
        </p:sp>
        <p:sp>
          <p:nvSpPr>
            <p:cNvPr id="126" name="ïṡļíďe"/>
            <p:cNvSpPr txBox="1"/>
            <p:nvPr/>
          </p:nvSpPr>
          <p:spPr>
            <a:xfrm>
              <a:off x="1962412" y="3259562"/>
              <a:ext cx="3489325" cy="976027"/>
            </a:xfrm>
            <a:prstGeom prst="rect">
              <a:avLst/>
            </a:prstGeom>
          </p:spPr>
          <p:txBody>
            <a:bodyPr vert="horz" wrap="square" lIns="91440" tIns="45720" rIns="91440" bIns="45720" anchor="t" anchorCtr="0">
              <a:noAutofit/>
            </a:bodyPr>
            <a:lstStyle/>
            <a:p>
              <a:pPr algn="just">
                <a:lnSpc>
                  <a:spcPct val="130000"/>
                </a:lnSpc>
              </a:pPr>
              <a:r>
                <a:rPr lang="zh-CN" altLang="zh-CN" sz="2000" dirty="0">
                  <a:latin typeface="微软雅黑" panose="020B0503020204020204" charset="-122"/>
                  <a:ea typeface="微软雅黑" panose="020B0503020204020204" charset="-122"/>
                  <a:sym typeface="微软雅黑" panose="020B0503020204020204" charset="-122"/>
                </a:rPr>
                <a:t>利用</a:t>
              </a:r>
              <a:r>
                <a:rPr lang="en-US" altLang="zh-CN" sz="2000" dirty="0">
                  <a:latin typeface="微软雅黑" panose="020B0503020204020204" charset="-122"/>
                  <a:ea typeface="微软雅黑" panose="020B0503020204020204" charset="-122"/>
                  <a:sym typeface="微软雅黑" panose="020B0503020204020204" charset="-122"/>
                </a:rPr>
                <a:t>SVM</a:t>
              </a:r>
              <a:r>
                <a:rPr lang="zh-CN" altLang="en-US" sz="2000" dirty="0">
                  <a:latin typeface="微软雅黑" panose="020B0503020204020204" charset="-122"/>
                  <a:ea typeface="微软雅黑" panose="020B0503020204020204" charset="-122"/>
                  <a:sym typeface="微软雅黑" panose="020B0503020204020204" charset="-122"/>
                </a:rPr>
                <a:t>算法筛选离群数据</a:t>
              </a:r>
              <a:r>
                <a:rPr lang="zh-CN" altLang="zh-CN" sz="2000" dirty="0">
                  <a:latin typeface="微软雅黑" panose="020B0503020204020204" charset="-122"/>
                  <a:ea typeface="微软雅黑" panose="020B0503020204020204" charset="-122"/>
                  <a:sym typeface="微软雅黑" panose="020B0503020204020204" charset="-122"/>
                </a:rPr>
                <a:t>。</a:t>
              </a:r>
              <a:r>
                <a:rPr lang="zh-CN" altLang="zh-CN" sz="2000" dirty="0">
                  <a:solidFill>
                    <a:schemeClr val="bg1"/>
                  </a:solidFill>
                </a:rPr>
                <a:t>适合您</a:t>
              </a:r>
              <a:r>
                <a:rPr lang="zh-CN" altLang="zh-CN" dirty="0">
                  <a:solidFill>
                    <a:schemeClr val="bg1"/>
                  </a:solidFill>
                </a:rPr>
                <a:t>的文档的视频。</a:t>
              </a:r>
              <a:endParaRPr lang="en-US" altLang="zh-CN" dirty="0">
                <a:latin typeface="微软雅黑" panose="020B0503020204020204" charset="-122"/>
                <a:ea typeface="微软雅黑" panose="020B0503020204020204" charset="-122"/>
                <a:sym typeface="微软雅黑" panose="020B0503020204020204" charset="-122"/>
              </a:endParaRPr>
            </a:p>
          </p:txBody>
        </p:sp>
        <p:cxnSp>
          <p:nvCxnSpPr>
            <p:cNvPr id="127" name="直接连接符 126"/>
            <p:cNvCxnSpPr/>
            <p:nvPr/>
          </p:nvCxnSpPr>
          <p:spPr>
            <a:xfrm>
              <a:off x="2091890" y="2588127"/>
              <a:ext cx="0" cy="536929"/>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9" name="矩形 148"/>
            <p:cNvSpPr/>
            <p:nvPr/>
          </p:nvSpPr>
          <p:spPr>
            <a:xfrm>
              <a:off x="2458921" y="3068275"/>
              <a:ext cx="637307" cy="45719"/>
            </a:xfrm>
            <a:prstGeom prst="rect">
              <a:avLst/>
            </a:prstGeom>
            <a:solidFill>
              <a:srgbClr val="30A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0" name="Rectangle 89"/>
          <p:cNvSpPr/>
          <p:nvPr/>
        </p:nvSpPr>
        <p:spPr>
          <a:xfrm flipH="1">
            <a:off x="4470952" y="3399001"/>
            <a:ext cx="319692" cy="610644"/>
          </a:xfrm>
          <a:custGeom>
            <a:avLst/>
            <a:gdLst>
              <a:gd name="T0" fmla="*/ 357 w 3581"/>
              <a:gd name="T1" fmla="*/ 3423 h 6849"/>
              <a:gd name="T2" fmla="*/ 3527 w 3581"/>
              <a:gd name="T3" fmla="*/ 253 h 6849"/>
              <a:gd name="T4" fmla="*/ 3524 w 3581"/>
              <a:gd name="T5" fmla="*/ 52 h 6849"/>
              <a:gd name="T6" fmla="*/ 3326 w 3581"/>
              <a:gd name="T7" fmla="*/ 52 h 6849"/>
              <a:gd name="T8" fmla="*/ 55 w 3581"/>
              <a:gd name="T9" fmla="*/ 3324 h 6849"/>
              <a:gd name="T10" fmla="*/ 55 w 3581"/>
              <a:gd name="T11" fmla="*/ 3524 h 6849"/>
              <a:gd name="T12" fmla="*/ 3326 w 3581"/>
              <a:gd name="T13" fmla="*/ 6795 h 6849"/>
              <a:gd name="T14" fmla="*/ 3527 w 3581"/>
              <a:gd name="T15" fmla="*/ 6792 h 6849"/>
              <a:gd name="T16" fmla="*/ 3527 w 3581"/>
              <a:gd name="T17" fmla="*/ 6595 h 6849"/>
              <a:gd name="T18" fmla="*/ 357 w 3581"/>
              <a:gd name="T19" fmla="*/ 3423 h 6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1" h="6849">
                <a:moveTo>
                  <a:pt x="357" y="3423"/>
                </a:moveTo>
                <a:lnTo>
                  <a:pt x="3527" y="253"/>
                </a:lnTo>
                <a:cubicBezTo>
                  <a:pt x="3581" y="196"/>
                  <a:pt x="3579" y="107"/>
                  <a:pt x="3524" y="52"/>
                </a:cubicBezTo>
                <a:cubicBezTo>
                  <a:pt x="3468" y="0"/>
                  <a:pt x="3382" y="0"/>
                  <a:pt x="3326" y="52"/>
                </a:cubicBezTo>
                <a:lnTo>
                  <a:pt x="55" y="3324"/>
                </a:lnTo>
                <a:cubicBezTo>
                  <a:pt x="0" y="3379"/>
                  <a:pt x="0" y="3469"/>
                  <a:pt x="55" y="3524"/>
                </a:cubicBezTo>
                <a:lnTo>
                  <a:pt x="3326" y="6795"/>
                </a:lnTo>
                <a:cubicBezTo>
                  <a:pt x="3383" y="6849"/>
                  <a:pt x="3473" y="6848"/>
                  <a:pt x="3527" y="6792"/>
                </a:cubicBezTo>
                <a:cubicBezTo>
                  <a:pt x="3579" y="6737"/>
                  <a:pt x="3579" y="6650"/>
                  <a:pt x="3527" y="6595"/>
                </a:cubicBezTo>
                <a:lnTo>
                  <a:pt x="357" y="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1" name="Rectangle 89"/>
          <p:cNvSpPr/>
          <p:nvPr/>
        </p:nvSpPr>
        <p:spPr>
          <a:xfrm flipH="1">
            <a:off x="4731672" y="3399140"/>
            <a:ext cx="319692" cy="610644"/>
          </a:xfrm>
          <a:custGeom>
            <a:avLst/>
            <a:gdLst>
              <a:gd name="T0" fmla="*/ 357 w 3581"/>
              <a:gd name="T1" fmla="*/ 3423 h 6849"/>
              <a:gd name="T2" fmla="*/ 3527 w 3581"/>
              <a:gd name="T3" fmla="*/ 253 h 6849"/>
              <a:gd name="T4" fmla="*/ 3524 w 3581"/>
              <a:gd name="T5" fmla="*/ 52 h 6849"/>
              <a:gd name="T6" fmla="*/ 3326 w 3581"/>
              <a:gd name="T7" fmla="*/ 52 h 6849"/>
              <a:gd name="T8" fmla="*/ 55 w 3581"/>
              <a:gd name="T9" fmla="*/ 3324 h 6849"/>
              <a:gd name="T10" fmla="*/ 55 w 3581"/>
              <a:gd name="T11" fmla="*/ 3524 h 6849"/>
              <a:gd name="T12" fmla="*/ 3326 w 3581"/>
              <a:gd name="T13" fmla="*/ 6795 h 6849"/>
              <a:gd name="T14" fmla="*/ 3527 w 3581"/>
              <a:gd name="T15" fmla="*/ 6792 h 6849"/>
              <a:gd name="T16" fmla="*/ 3527 w 3581"/>
              <a:gd name="T17" fmla="*/ 6595 h 6849"/>
              <a:gd name="T18" fmla="*/ 357 w 3581"/>
              <a:gd name="T19" fmla="*/ 3423 h 6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1" h="6849">
                <a:moveTo>
                  <a:pt x="357" y="3423"/>
                </a:moveTo>
                <a:lnTo>
                  <a:pt x="3527" y="253"/>
                </a:lnTo>
                <a:cubicBezTo>
                  <a:pt x="3581" y="196"/>
                  <a:pt x="3579" y="107"/>
                  <a:pt x="3524" y="52"/>
                </a:cubicBezTo>
                <a:cubicBezTo>
                  <a:pt x="3468" y="0"/>
                  <a:pt x="3382" y="0"/>
                  <a:pt x="3326" y="52"/>
                </a:cubicBezTo>
                <a:lnTo>
                  <a:pt x="55" y="3324"/>
                </a:lnTo>
                <a:cubicBezTo>
                  <a:pt x="0" y="3379"/>
                  <a:pt x="0" y="3469"/>
                  <a:pt x="55" y="3524"/>
                </a:cubicBezTo>
                <a:lnTo>
                  <a:pt x="3326" y="6795"/>
                </a:lnTo>
                <a:cubicBezTo>
                  <a:pt x="3383" y="6849"/>
                  <a:pt x="3473" y="6848"/>
                  <a:pt x="3527" y="6792"/>
                </a:cubicBezTo>
                <a:cubicBezTo>
                  <a:pt x="3579" y="6737"/>
                  <a:pt x="3579" y="6650"/>
                  <a:pt x="3527" y="6595"/>
                </a:cubicBezTo>
                <a:lnTo>
                  <a:pt x="357" y="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标题 9"/>
          <p:cNvSpPr>
            <a:spLocks noGrp="1"/>
          </p:cNvSpPr>
          <p:nvPr>
            <p:ph type="title"/>
          </p:nvPr>
        </p:nvSpPr>
        <p:spPr>
          <a:xfrm>
            <a:off x="1363494" y="452582"/>
            <a:ext cx="5189123" cy="576118"/>
          </a:xfrm>
        </p:spPr>
        <p:txBody>
          <a:bodyPr/>
          <a:lstStyle/>
          <a:p>
            <a:r>
              <a:rPr lang="zh-CN" altLang="en-US" dirty="0"/>
              <a:t>项目进展</a:t>
            </a:r>
            <a:endParaRPr dirty="0"/>
          </a:p>
        </p:txBody>
      </p:sp>
      <p:pic>
        <p:nvPicPr>
          <p:cNvPr id="9" name="图片 8" descr="cd2fce3b7761e36419c9ef5f72942a8"/>
          <p:cNvPicPr>
            <a:picLocks noChangeAspect="1"/>
          </p:cNvPicPr>
          <p:nvPr/>
        </p:nvPicPr>
        <p:blipFill>
          <a:blip r:embed="rId2"/>
          <a:stretch>
            <a:fillRect/>
          </a:stretch>
        </p:blipFill>
        <p:spPr>
          <a:xfrm>
            <a:off x="5163820" y="1980216"/>
            <a:ext cx="3521075" cy="2620645"/>
          </a:xfrm>
          <a:prstGeom prst="rect">
            <a:avLst/>
          </a:prstGeom>
        </p:spPr>
      </p:pic>
      <p:pic>
        <p:nvPicPr>
          <p:cNvPr id="11" name="图片 10" descr="515353a6a016405d7adbbc4e7c6fe25"/>
          <p:cNvPicPr>
            <a:picLocks noChangeAspect="1"/>
          </p:cNvPicPr>
          <p:nvPr/>
        </p:nvPicPr>
        <p:blipFill>
          <a:blip r:embed="rId3"/>
          <a:stretch>
            <a:fillRect/>
          </a:stretch>
        </p:blipFill>
        <p:spPr>
          <a:xfrm>
            <a:off x="8987155" y="1991646"/>
            <a:ext cx="3032125" cy="2602230"/>
          </a:xfrm>
          <a:prstGeom prst="rect">
            <a:avLst/>
          </a:prstGeom>
        </p:spPr>
      </p:pic>
      <p:sp>
        <p:nvSpPr>
          <p:cNvPr id="12" name="文本框 11"/>
          <p:cNvSpPr txBox="1"/>
          <p:nvPr/>
        </p:nvSpPr>
        <p:spPr>
          <a:xfrm>
            <a:off x="5481494" y="4600861"/>
            <a:ext cx="2885726" cy="338554"/>
          </a:xfrm>
          <a:prstGeom prst="rect">
            <a:avLst/>
          </a:prstGeom>
          <a:noFill/>
        </p:spPr>
        <p:txBody>
          <a:bodyPr wrap="none" rtlCol="0">
            <a:spAutoFit/>
          </a:bodyPr>
          <a:lstStyle/>
          <a:p>
            <a:r>
              <a:rPr lang="en-US" altLang="zh-CN" sz="1600" dirty="0"/>
              <a:t>SVM</a:t>
            </a:r>
            <a:r>
              <a:rPr lang="zh-CN" altLang="en-US" sz="1600" dirty="0"/>
              <a:t>算法筛选离群数据（前）</a:t>
            </a:r>
          </a:p>
        </p:txBody>
      </p:sp>
      <p:sp>
        <p:nvSpPr>
          <p:cNvPr id="13" name="文本框 12"/>
          <p:cNvSpPr txBox="1"/>
          <p:nvPr/>
        </p:nvSpPr>
        <p:spPr>
          <a:xfrm>
            <a:off x="9058071" y="4600861"/>
            <a:ext cx="2885726" cy="338554"/>
          </a:xfrm>
          <a:prstGeom prst="rect">
            <a:avLst/>
          </a:prstGeom>
          <a:noFill/>
        </p:spPr>
        <p:txBody>
          <a:bodyPr wrap="none" rtlCol="0">
            <a:spAutoFit/>
          </a:bodyPr>
          <a:lstStyle/>
          <a:p>
            <a:r>
              <a:rPr lang="en-US" altLang="zh-CN" sz="1600" dirty="0"/>
              <a:t>SVM</a:t>
            </a:r>
            <a:r>
              <a:rPr lang="zh-CN" altLang="en-US" sz="1600" dirty="0"/>
              <a:t>算法筛选离群数据（后）</a:t>
            </a:r>
          </a:p>
        </p:txBody>
      </p:sp>
      <p:sp>
        <p:nvSpPr>
          <p:cNvPr id="14" name="文本框 13"/>
          <p:cNvSpPr txBox="1"/>
          <p:nvPr/>
        </p:nvSpPr>
        <p:spPr>
          <a:xfrm>
            <a:off x="9778428" y="5817235"/>
            <a:ext cx="2031325" cy="338554"/>
          </a:xfrm>
          <a:prstGeom prst="rect">
            <a:avLst/>
          </a:prstGeom>
          <a:noFill/>
        </p:spPr>
        <p:txBody>
          <a:bodyPr wrap="none" rtlCol="0">
            <a:spAutoFit/>
          </a:bodyPr>
          <a:lstStyle/>
          <a:p>
            <a:r>
              <a:rPr lang="zh-CN" sz="1600" dirty="0"/>
              <a:t>净光合速率拟合结果</a:t>
            </a:r>
          </a:p>
        </p:txBody>
      </p:sp>
      <p:pic>
        <p:nvPicPr>
          <p:cNvPr id="17" name="图片 16"/>
          <p:cNvPicPr>
            <a:picLocks noChangeAspect="1"/>
          </p:cNvPicPr>
          <p:nvPr/>
        </p:nvPicPr>
        <p:blipFill>
          <a:blip r:embed="rId4"/>
          <a:stretch>
            <a:fillRect/>
          </a:stretch>
        </p:blipFill>
        <p:spPr>
          <a:xfrm>
            <a:off x="620395" y="383540"/>
            <a:ext cx="742950" cy="615315"/>
          </a:xfrm>
          <a:prstGeom prst="rect">
            <a:avLst/>
          </a:prstGeom>
        </p:spPr>
      </p:pic>
      <p:pic>
        <p:nvPicPr>
          <p:cNvPr id="18" name="图片 17"/>
          <p:cNvPicPr>
            <a:picLocks noChangeAspect="1"/>
          </p:cNvPicPr>
          <p:nvPr/>
        </p:nvPicPr>
        <p:blipFill>
          <a:blip r:embed="rId5"/>
          <a:stretch>
            <a:fillRect/>
          </a:stretch>
        </p:blipFill>
        <p:spPr>
          <a:xfrm>
            <a:off x="2907030" y="0"/>
            <a:ext cx="1336040" cy="92456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4625" y="2438332"/>
            <a:ext cx="3403098" cy="2003720"/>
            <a:chOff x="1962413" y="2594769"/>
            <a:chExt cx="3403098" cy="1640819"/>
          </a:xfrm>
        </p:grpSpPr>
        <p:sp>
          <p:nvSpPr>
            <p:cNvPr id="124" name="îSľîḓê"/>
            <p:cNvSpPr txBox="1"/>
            <p:nvPr/>
          </p:nvSpPr>
          <p:spPr>
            <a:xfrm>
              <a:off x="2335258" y="2678860"/>
              <a:ext cx="2843893" cy="368746"/>
            </a:xfrm>
            <a:prstGeom prst="rect">
              <a:avLst/>
            </a:prstGeom>
            <a:noFill/>
          </p:spPr>
          <p:txBody>
            <a:bodyPr wrap="square" lIns="91440" tIns="45720" rIns="91440" bIns="45720" anchor="b" anchorCtr="0">
              <a:noAutofit/>
            </a:bodyPr>
            <a:lstStyle/>
            <a:p>
              <a:r>
                <a:rPr lang="zh-CN" altLang="en-US" sz="2600" b="1" dirty="0"/>
                <a:t>相关性分析</a:t>
              </a:r>
            </a:p>
          </p:txBody>
        </p:sp>
        <p:sp>
          <p:nvSpPr>
            <p:cNvPr id="126" name="ïṡļíďe"/>
            <p:cNvSpPr txBox="1"/>
            <p:nvPr/>
          </p:nvSpPr>
          <p:spPr>
            <a:xfrm>
              <a:off x="1962413" y="3259561"/>
              <a:ext cx="3403098" cy="976027"/>
            </a:xfrm>
            <a:prstGeom prst="rect">
              <a:avLst/>
            </a:prstGeom>
          </p:spPr>
          <p:txBody>
            <a:bodyPr vert="horz" wrap="square" lIns="91440" tIns="45720" rIns="91440" bIns="45720" anchor="t" anchorCtr="0">
              <a:noAutofit/>
            </a:bodyPr>
            <a:lstStyle/>
            <a:p>
              <a:pPr algn="just">
                <a:lnSpc>
                  <a:spcPct val="130000"/>
                </a:lnSpc>
              </a:pPr>
              <a:r>
                <a:rPr lang="zh-CN" altLang="zh-CN" sz="2000" kern="100" dirty="0">
                  <a:effectLst/>
                  <a:latin typeface="+mn-ea"/>
                  <a:cs typeface="Times New Roman" panose="02020603050405020304" pitchFamily="18" charset="0"/>
                </a:rPr>
                <a:t>不同光合参数</a:t>
              </a:r>
              <a:r>
                <a:rPr lang="zh-CN" altLang="en-US" sz="2000" kern="100" dirty="0">
                  <a:effectLst/>
                  <a:latin typeface="+mn-ea"/>
                  <a:cs typeface="Times New Roman" panose="02020603050405020304" pitchFamily="18" charset="0"/>
                </a:rPr>
                <a:t>（</a:t>
              </a:r>
              <a:r>
                <a:rPr lang="zh-CN" altLang="zh-CN" sz="2000" kern="100" dirty="0">
                  <a:effectLst/>
                  <a:latin typeface="+mn-ea"/>
                  <a:cs typeface="Times New Roman" panose="02020603050405020304" pitchFamily="18" charset="0"/>
                </a:rPr>
                <a:t>净光合速率、蒸腾速率、气孔导度</a:t>
              </a:r>
              <a:r>
                <a:rPr lang="zh-CN" altLang="en-US" sz="2000" kern="100" dirty="0">
                  <a:latin typeface="+mn-ea"/>
                  <a:cs typeface="Times New Roman" panose="02020603050405020304" pitchFamily="18" charset="0"/>
                </a:rPr>
                <a:t>）</a:t>
              </a:r>
              <a:r>
                <a:rPr lang="zh-CN" altLang="zh-CN" sz="2000" kern="100" dirty="0">
                  <a:effectLst/>
                  <a:latin typeface="+mn-ea"/>
                  <a:cs typeface="Times New Roman" panose="02020603050405020304" pitchFamily="18" charset="0"/>
                </a:rPr>
                <a:t>与</a:t>
              </a:r>
              <a:r>
                <a:rPr lang="zh-CN" altLang="en-US" sz="2000" kern="100" dirty="0">
                  <a:effectLst/>
                  <a:latin typeface="+mn-ea"/>
                  <a:cs typeface="Times New Roman" panose="02020603050405020304" pitchFamily="18" charset="0"/>
                </a:rPr>
                <a:t>植被指数和纹理特征的</a:t>
              </a:r>
              <a:r>
                <a:rPr lang="zh-CN" altLang="zh-CN" sz="2000" kern="100" dirty="0">
                  <a:effectLst/>
                  <a:latin typeface="+mn-ea"/>
                  <a:cs typeface="Times New Roman" panose="02020603050405020304" pitchFamily="18" charset="0"/>
                </a:rPr>
                <a:t>相关性</a:t>
              </a:r>
              <a:r>
                <a:rPr lang="zh-CN" altLang="en-US" sz="2000" kern="100" dirty="0">
                  <a:effectLst/>
                  <a:latin typeface="+mn-ea"/>
                  <a:cs typeface="Times New Roman" panose="02020603050405020304" pitchFamily="18" charset="0"/>
                </a:rPr>
                <a:t>分析。</a:t>
              </a:r>
              <a:r>
                <a:rPr lang="zh-CN" altLang="zh-CN" sz="2000" dirty="0">
                  <a:solidFill>
                    <a:schemeClr val="bg1"/>
                  </a:solidFill>
                  <a:latin typeface="+mn-ea"/>
                </a:rPr>
                <a:t>合</a:t>
              </a:r>
              <a:r>
                <a:rPr lang="zh-CN" altLang="zh-CN" dirty="0">
                  <a:solidFill>
                    <a:schemeClr val="bg1"/>
                  </a:solidFill>
                </a:rPr>
                <a:t>您的文档的视频。</a:t>
              </a:r>
              <a:endParaRPr lang="en-US" altLang="zh-CN" dirty="0">
                <a:latin typeface="微软雅黑" panose="020B0503020204020204" charset="-122"/>
                <a:ea typeface="微软雅黑" panose="020B0503020204020204" charset="-122"/>
                <a:sym typeface="微软雅黑" panose="020B0503020204020204" charset="-122"/>
              </a:endParaRPr>
            </a:p>
          </p:txBody>
        </p:sp>
        <p:cxnSp>
          <p:nvCxnSpPr>
            <p:cNvPr id="127" name="直接连接符 126"/>
            <p:cNvCxnSpPr/>
            <p:nvPr/>
          </p:nvCxnSpPr>
          <p:spPr>
            <a:xfrm>
              <a:off x="2178173" y="2594769"/>
              <a:ext cx="0" cy="536929"/>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9" name="矩形 148"/>
            <p:cNvSpPr/>
            <p:nvPr/>
          </p:nvSpPr>
          <p:spPr>
            <a:xfrm>
              <a:off x="2461728" y="3085979"/>
              <a:ext cx="637307" cy="45719"/>
            </a:xfrm>
            <a:prstGeom prst="rect">
              <a:avLst/>
            </a:prstGeom>
            <a:solidFill>
              <a:srgbClr val="30A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0" name="Rectangle 89"/>
          <p:cNvSpPr/>
          <p:nvPr/>
        </p:nvSpPr>
        <p:spPr>
          <a:xfrm flipH="1">
            <a:off x="4620177" y="3399001"/>
            <a:ext cx="319692" cy="610644"/>
          </a:xfrm>
          <a:custGeom>
            <a:avLst/>
            <a:gdLst>
              <a:gd name="T0" fmla="*/ 357 w 3581"/>
              <a:gd name="T1" fmla="*/ 3423 h 6849"/>
              <a:gd name="T2" fmla="*/ 3527 w 3581"/>
              <a:gd name="T3" fmla="*/ 253 h 6849"/>
              <a:gd name="T4" fmla="*/ 3524 w 3581"/>
              <a:gd name="T5" fmla="*/ 52 h 6849"/>
              <a:gd name="T6" fmla="*/ 3326 w 3581"/>
              <a:gd name="T7" fmla="*/ 52 h 6849"/>
              <a:gd name="T8" fmla="*/ 55 w 3581"/>
              <a:gd name="T9" fmla="*/ 3324 h 6849"/>
              <a:gd name="T10" fmla="*/ 55 w 3581"/>
              <a:gd name="T11" fmla="*/ 3524 h 6849"/>
              <a:gd name="T12" fmla="*/ 3326 w 3581"/>
              <a:gd name="T13" fmla="*/ 6795 h 6849"/>
              <a:gd name="T14" fmla="*/ 3527 w 3581"/>
              <a:gd name="T15" fmla="*/ 6792 h 6849"/>
              <a:gd name="T16" fmla="*/ 3527 w 3581"/>
              <a:gd name="T17" fmla="*/ 6595 h 6849"/>
              <a:gd name="T18" fmla="*/ 357 w 3581"/>
              <a:gd name="T19" fmla="*/ 3423 h 6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1" h="6849">
                <a:moveTo>
                  <a:pt x="357" y="3423"/>
                </a:moveTo>
                <a:lnTo>
                  <a:pt x="3527" y="253"/>
                </a:lnTo>
                <a:cubicBezTo>
                  <a:pt x="3581" y="196"/>
                  <a:pt x="3579" y="107"/>
                  <a:pt x="3524" y="52"/>
                </a:cubicBezTo>
                <a:cubicBezTo>
                  <a:pt x="3468" y="0"/>
                  <a:pt x="3382" y="0"/>
                  <a:pt x="3326" y="52"/>
                </a:cubicBezTo>
                <a:lnTo>
                  <a:pt x="55" y="3324"/>
                </a:lnTo>
                <a:cubicBezTo>
                  <a:pt x="0" y="3379"/>
                  <a:pt x="0" y="3469"/>
                  <a:pt x="55" y="3524"/>
                </a:cubicBezTo>
                <a:lnTo>
                  <a:pt x="3326" y="6795"/>
                </a:lnTo>
                <a:cubicBezTo>
                  <a:pt x="3383" y="6849"/>
                  <a:pt x="3473" y="6848"/>
                  <a:pt x="3527" y="6792"/>
                </a:cubicBezTo>
                <a:cubicBezTo>
                  <a:pt x="3579" y="6737"/>
                  <a:pt x="3579" y="6650"/>
                  <a:pt x="3527" y="6595"/>
                </a:cubicBezTo>
                <a:lnTo>
                  <a:pt x="357" y="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1" name="Rectangle 89"/>
          <p:cNvSpPr/>
          <p:nvPr/>
        </p:nvSpPr>
        <p:spPr>
          <a:xfrm flipH="1">
            <a:off x="4792632" y="3386440"/>
            <a:ext cx="319692" cy="610644"/>
          </a:xfrm>
          <a:custGeom>
            <a:avLst/>
            <a:gdLst>
              <a:gd name="T0" fmla="*/ 357 w 3581"/>
              <a:gd name="T1" fmla="*/ 3423 h 6849"/>
              <a:gd name="T2" fmla="*/ 3527 w 3581"/>
              <a:gd name="T3" fmla="*/ 253 h 6849"/>
              <a:gd name="T4" fmla="*/ 3524 w 3581"/>
              <a:gd name="T5" fmla="*/ 52 h 6849"/>
              <a:gd name="T6" fmla="*/ 3326 w 3581"/>
              <a:gd name="T7" fmla="*/ 52 h 6849"/>
              <a:gd name="T8" fmla="*/ 55 w 3581"/>
              <a:gd name="T9" fmla="*/ 3324 h 6849"/>
              <a:gd name="T10" fmla="*/ 55 w 3581"/>
              <a:gd name="T11" fmla="*/ 3524 h 6849"/>
              <a:gd name="T12" fmla="*/ 3326 w 3581"/>
              <a:gd name="T13" fmla="*/ 6795 h 6849"/>
              <a:gd name="T14" fmla="*/ 3527 w 3581"/>
              <a:gd name="T15" fmla="*/ 6792 h 6849"/>
              <a:gd name="T16" fmla="*/ 3527 w 3581"/>
              <a:gd name="T17" fmla="*/ 6595 h 6849"/>
              <a:gd name="T18" fmla="*/ 357 w 3581"/>
              <a:gd name="T19" fmla="*/ 3423 h 6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1" h="6849">
                <a:moveTo>
                  <a:pt x="357" y="3423"/>
                </a:moveTo>
                <a:lnTo>
                  <a:pt x="3527" y="253"/>
                </a:lnTo>
                <a:cubicBezTo>
                  <a:pt x="3581" y="196"/>
                  <a:pt x="3579" y="107"/>
                  <a:pt x="3524" y="52"/>
                </a:cubicBezTo>
                <a:cubicBezTo>
                  <a:pt x="3468" y="0"/>
                  <a:pt x="3382" y="0"/>
                  <a:pt x="3326" y="52"/>
                </a:cubicBezTo>
                <a:lnTo>
                  <a:pt x="55" y="3324"/>
                </a:lnTo>
                <a:cubicBezTo>
                  <a:pt x="0" y="3379"/>
                  <a:pt x="0" y="3469"/>
                  <a:pt x="55" y="3524"/>
                </a:cubicBezTo>
                <a:lnTo>
                  <a:pt x="3326" y="6795"/>
                </a:lnTo>
                <a:cubicBezTo>
                  <a:pt x="3383" y="6849"/>
                  <a:pt x="3473" y="6848"/>
                  <a:pt x="3527" y="6792"/>
                </a:cubicBezTo>
                <a:cubicBezTo>
                  <a:pt x="3579" y="6737"/>
                  <a:pt x="3579" y="6650"/>
                  <a:pt x="3527" y="6595"/>
                </a:cubicBezTo>
                <a:lnTo>
                  <a:pt x="357" y="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标题 9"/>
          <p:cNvSpPr>
            <a:spLocks noGrp="1"/>
          </p:cNvSpPr>
          <p:nvPr>
            <p:ph type="title"/>
          </p:nvPr>
        </p:nvSpPr>
        <p:spPr>
          <a:xfrm>
            <a:off x="1363494" y="452582"/>
            <a:ext cx="5189123" cy="576118"/>
          </a:xfrm>
        </p:spPr>
        <p:txBody>
          <a:bodyPr/>
          <a:lstStyle/>
          <a:p>
            <a:r>
              <a:rPr lang="zh-CN" altLang="en-US" dirty="0"/>
              <a:t>项目进展</a:t>
            </a:r>
            <a:endParaRPr dirty="0"/>
          </a:p>
        </p:txBody>
      </p:sp>
      <p:pic>
        <p:nvPicPr>
          <p:cNvPr id="14" name="图片 13"/>
          <p:cNvPicPr>
            <a:picLocks noChangeAspect="1"/>
          </p:cNvPicPr>
          <p:nvPr/>
        </p:nvPicPr>
        <p:blipFill>
          <a:blip r:embed="rId3"/>
          <a:stretch>
            <a:fillRect/>
          </a:stretch>
        </p:blipFill>
        <p:spPr>
          <a:xfrm>
            <a:off x="620395" y="383540"/>
            <a:ext cx="742950" cy="615315"/>
          </a:xfrm>
          <a:prstGeom prst="rect">
            <a:avLst/>
          </a:prstGeom>
        </p:spPr>
      </p:pic>
      <p:pic>
        <p:nvPicPr>
          <p:cNvPr id="15" name="图片 14"/>
          <p:cNvPicPr>
            <a:picLocks noChangeAspect="1"/>
          </p:cNvPicPr>
          <p:nvPr/>
        </p:nvPicPr>
        <p:blipFill>
          <a:blip r:embed="rId4"/>
          <a:stretch>
            <a:fillRect/>
          </a:stretch>
        </p:blipFill>
        <p:spPr>
          <a:xfrm>
            <a:off x="2839417" y="0"/>
            <a:ext cx="1336040" cy="924560"/>
          </a:xfrm>
          <a:prstGeom prst="rect">
            <a:avLst/>
          </a:prstGeom>
        </p:spPr>
      </p:pic>
      <p:pic>
        <p:nvPicPr>
          <p:cNvPr id="6146" name="图片 1">
            <a:extLst>
              <a:ext uri="{FF2B5EF4-FFF2-40B4-BE49-F238E27FC236}">
                <a16:creationId xmlns:a16="http://schemas.microsoft.com/office/drawing/2014/main" id="{9F6EE411-3972-5A08-3086-1B78C34041D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0" y="3997084"/>
            <a:ext cx="5735041" cy="1782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图片 1">
            <a:extLst>
              <a:ext uri="{FF2B5EF4-FFF2-40B4-BE49-F238E27FC236}">
                <a16:creationId xmlns:a16="http://schemas.microsoft.com/office/drawing/2014/main" id="{6332AFB5-2E44-D516-1708-66B0B14AAF3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90005" y="919748"/>
            <a:ext cx="5181600"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569B50D5-F424-C21A-73C2-B04C68830C59}"/>
              </a:ext>
            </a:extLst>
          </p:cNvPr>
          <p:cNvSpPr txBox="1"/>
          <p:nvPr/>
        </p:nvSpPr>
        <p:spPr>
          <a:xfrm>
            <a:off x="8338187" y="3686760"/>
            <a:ext cx="1250663" cy="338554"/>
          </a:xfrm>
          <a:prstGeom prst="rect">
            <a:avLst/>
          </a:prstGeom>
          <a:noFill/>
        </p:spPr>
        <p:txBody>
          <a:bodyPr wrap="none" rtlCol="0">
            <a:spAutoFit/>
          </a:bodyPr>
          <a:lstStyle/>
          <a:p>
            <a:r>
              <a:rPr lang="zh-CN" altLang="en-US" sz="1600" dirty="0"/>
              <a:t>局部数据集</a:t>
            </a:r>
          </a:p>
        </p:txBody>
      </p:sp>
      <p:sp>
        <p:nvSpPr>
          <p:cNvPr id="5" name="文本框 4">
            <a:extLst>
              <a:ext uri="{FF2B5EF4-FFF2-40B4-BE49-F238E27FC236}">
                <a16:creationId xmlns:a16="http://schemas.microsoft.com/office/drawing/2014/main" id="{F6276AC1-4F74-0DC4-6497-53E89A07085F}"/>
              </a:ext>
            </a:extLst>
          </p:cNvPr>
          <p:cNvSpPr txBox="1"/>
          <p:nvPr/>
        </p:nvSpPr>
        <p:spPr>
          <a:xfrm>
            <a:off x="6614158" y="5903104"/>
            <a:ext cx="4698722" cy="338554"/>
          </a:xfrm>
          <a:prstGeom prst="rect">
            <a:avLst/>
          </a:prstGeom>
          <a:noFill/>
        </p:spPr>
        <p:txBody>
          <a:bodyPr wrap="none" rtlCol="0">
            <a:spAutoFit/>
          </a:bodyPr>
          <a:lstStyle/>
          <a:p>
            <a:r>
              <a:rPr lang="zh-CN" altLang="en-US" sz="1600" dirty="0"/>
              <a:t>荔枝气孔导度与植被指数、纹理特征之间相关系数</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363494" y="452582"/>
            <a:ext cx="5189123" cy="576118"/>
          </a:xfrm>
        </p:spPr>
        <p:txBody>
          <a:bodyPr/>
          <a:lstStyle/>
          <a:p>
            <a:r>
              <a:rPr lang="zh-CN" altLang="en-US" dirty="0"/>
              <a:t>项目进展</a:t>
            </a:r>
          </a:p>
        </p:txBody>
      </p:sp>
      <p:pic>
        <p:nvPicPr>
          <p:cNvPr id="16" name="图片 15"/>
          <p:cNvPicPr>
            <a:picLocks noChangeAspect="1"/>
          </p:cNvPicPr>
          <p:nvPr/>
        </p:nvPicPr>
        <p:blipFill>
          <a:blip r:embed="rId2"/>
          <a:stretch>
            <a:fillRect/>
          </a:stretch>
        </p:blipFill>
        <p:spPr>
          <a:xfrm>
            <a:off x="620395" y="383540"/>
            <a:ext cx="742950" cy="615315"/>
          </a:xfrm>
          <a:prstGeom prst="rect">
            <a:avLst/>
          </a:prstGeom>
        </p:spPr>
      </p:pic>
      <p:pic>
        <p:nvPicPr>
          <p:cNvPr id="18" name="图片 17"/>
          <p:cNvPicPr>
            <a:picLocks noChangeAspect="1"/>
          </p:cNvPicPr>
          <p:nvPr/>
        </p:nvPicPr>
        <p:blipFill>
          <a:blip r:embed="rId3"/>
          <a:stretch>
            <a:fillRect/>
          </a:stretch>
        </p:blipFill>
        <p:spPr>
          <a:xfrm>
            <a:off x="2825739" y="0"/>
            <a:ext cx="1336040" cy="924560"/>
          </a:xfrm>
          <a:prstGeom prst="rect">
            <a:avLst/>
          </a:prstGeom>
        </p:spPr>
      </p:pic>
      <p:pic>
        <p:nvPicPr>
          <p:cNvPr id="7170" name="图片 1">
            <a:extLst>
              <a:ext uri="{FF2B5EF4-FFF2-40B4-BE49-F238E27FC236}">
                <a16:creationId xmlns:a16="http://schemas.microsoft.com/office/drawing/2014/main" id="{74B73636-1CB2-ECAC-2187-F125AF0C12B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87696" y="1196134"/>
            <a:ext cx="4321137" cy="467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64E03914-6EE3-3291-FF0F-C3A50A02441D}"/>
              </a:ext>
            </a:extLst>
          </p:cNvPr>
          <p:cNvGrpSpPr/>
          <p:nvPr/>
        </p:nvGrpSpPr>
        <p:grpSpPr>
          <a:xfrm>
            <a:off x="810558" y="1545467"/>
            <a:ext cx="5366401" cy="4268143"/>
            <a:chOff x="1962412" y="2594769"/>
            <a:chExt cx="5104130" cy="3495124"/>
          </a:xfrm>
        </p:grpSpPr>
        <p:sp>
          <p:nvSpPr>
            <p:cNvPr id="6" name="îSľîḓê">
              <a:extLst>
                <a:ext uri="{FF2B5EF4-FFF2-40B4-BE49-F238E27FC236}">
                  <a16:creationId xmlns:a16="http://schemas.microsoft.com/office/drawing/2014/main" id="{63AF4E0D-4E6E-C6C8-0AE7-9ECD466C8E02}"/>
                </a:ext>
              </a:extLst>
            </p:cNvPr>
            <p:cNvSpPr txBox="1"/>
            <p:nvPr/>
          </p:nvSpPr>
          <p:spPr>
            <a:xfrm>
              <a:off x="2335258" y="2678860"/>
              <a:ext cx="2843893" cy="368746"/>
            </a:xfrm>
            <a:prstGeom prst="rect">
              <a:avLst/>
            </a:prstGeom>
            <a:noFill/>
          </p:spPr>
          <p:txBody>
            <a:bodyPr wrap="square" lIns="91440" tIns="45720" rIns="91440" bIns="45720" anchor="b" anchorCtr="0">
              <a:noAutofit/>
            </a:bodyPr>
            <a:lstStyle/>
            <a:p>
              <a:r>
                <a:rPr lang="zh-CN" altLang="en-US" sz="2600" b="1" dirty="0"/>
                <a:t>反演建模</a:t>
              </a:r>
            </a:p>
          </p:txBody>
        </p:sp>
        <p:sp>
          <p:nvSpPr>
            <p:cNvPr id="7" name="ïṡļíďe">
              <a:extLst>
                <a:ext uri="{FF2B5EF4-FFF2-40B4-BE49-F238E27FC236}">
                  <a16:creationId xmlns:a16="http://schemas.microsoft.com/office/drawing/2014/main" id="{CBCAF706-5D7C-A159-1E38-85F07A20D149}"/>
                </a:ext>
              </a:extLst>
            </p:cNvPr>
            <p:cNvSpPr txBox="1"/>
            <p:nvPr/>
          </p:nvSpPr>
          <p:spPr>
            <a:xfrm>
              <a:off x="1962412" y="3259560"/>
              <a:ext cx="5104130" cy="2830333"/>
            </a:xfrm>
            <a:prstGeom prst="rect">
              <a:avLst/>
            </a:prstGeom>
          </p:spPr>
          <p:txBody>
            <a:bodyPr vert="horz" wrap="square" lIns="91440" tIns="45720" rIns="91440" bIns="45720" anchor="t" anchorCtr="0">
              <a:noAutofit/>
            </a:bodyPr>
            <a:lstStyle/>
            <a:p>
              <a:pPr indent="457200" algn="just">
                <a:lnSpc>
                  <a:spcPct val="130000"/>
                </a:lnSpc>
              </a:pPr>
              <a:r>
                <a:rPr lang="zh-CN" altLang="zh-CN" sz="2000" kern="100" dirty="0">
                  <a:effectLst/>
                  <a:latin typeface="+mn-ea"/>
                  <a:cs typeface="Times New Roman" panose="02020603050405020304" pitchFamily="18" charset="0"/>
                </a:rPr>
                <a:t>通过</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支持向量回归（</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SVR</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随机森林（</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RF</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和</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K</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近岭回归（</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KNR</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方法建立</a:t>
              </a:r>
              <a:r>
                <a:rPr lang="zh-CN" altLang="zh-CN" sz="2000" kern="100" dirty="0">
                  <a:effectLst/>
                  <a:latin typeface="+mn-ea"/>
                  <a:cs typeface="Times New Roman" panose="02020603050405020304" pitchFamily="18" charset="0"/>
                </a:rPr>
                <a:t>基于</a:t>
              </a:r>
              <a:r>
                <a:rPr lang="en-US" altLang="zh-CN" sz="2000" kern="100" dirty="0">
                  <a:effectLst/>
                  <a:latin typeface="+mn-ea"/>
                  <a:cs typeface="Times New Roman" panose="02020603050405020304" pitchFamily="18" charset="0"/>
                </a:rPr>
                <a:t>3</a:t>
              </a:r>
              <a:r>
                <a:rPr lang="zh-CN" altLang="en-US" sz="2000" kern="100" dirty="0">
                  <a:effectLst/>
                  <a:latin typeface="+mn-ea"/>
                  <a:cs typeface="Times New Roman" panose="02020603050405020304" pitchFamily="18" charset="0"/>
                </a:rPr>
                <a:t>个</a:t>
              </a:r>
              <a:r>
                <a:rPr lang="zh-CN" altLang="zh-CN" sz="2000" kern="100" dirty="0">
                  <a:effectLst/>
                  <a:latin typeface="+mn-ea"/>
                  <a:cs typeface="Times New Roman" panose="02020603050405020304" pitchFamily="18" charset="0"/>
                </a:rPr>
                <a:t>植被指数</a:t>
              </a:r>
              <a:r>
                <a:rPr lang="zh-CN" altLang="en-US" sz="2000" kern="100" dirty="0">
                  <a:effectLst/>
                  <a:latin typeface="+mn-ea"/>
                  <a:cs typeface="Times New Roman" panose="02020603050405020304" pitchFamily="18" charset="0"/>
                </a:rPr>
                <a:t>和纹理特征</a:t>
              </a:r>
              <a:r>
                <a:rPr lang="zh-CN" altLang="zh-CN" sz="2000" kern="100" dirty="0">
                  <a:effectLst/>
                  <a:latin typeface="+mn-ea"/>
                  <a:cs typeface="Times New Roman" panose="02020603050405020304" pitchFamily="18" charset="0"/>
                </a:rPr>
                <a:t>的反演模型</a:t>
              </a:r>
              <a:r>
                <a:rPr lang="zh-CN" altLang="en-US" sz="2000" kern="100" dirty="0">
                  <a:effectLst/>
                  <a:latin typeface="+mn-ea"/>
                  <a:cs typeface="Times New Roman" panose="02020603050405020304" pitchFamily="18" charset="0"/>
                </a:rPr>
                <a:t>。</a:t>
              </a:r>
              <a:endParaRPr lang="en-US" altLang="zh-CN" sz="2000" kern="100" dirty="0">
                <a:effectLst/>
                <a:latin typeface="+mn-ea"/>
                <a:cs typeface="Times New Roman" panose="02020603050405020304" pitchFamily="18" charset="0"/>
              </a:endParaRPr>
            </a:p>
            <a:p>
              <a:pPr indent="457200" algn="just">
                <a:lnSpc>
                  <a:spcPct val="130000"/>
                </a:lnSpc>
              </a:pPr>
              <a:r>
                <a:rPr lang="zh-CN" altLang="zh-CN" sz="2000" kern="100" dirty="0">
                  <a:latin typeface="+mn-ea"/>
                  <a:cs typeface="Times New Roman" panose="02020603050405020304" pitchFamily="18" charset="0"/>
                </a:rPr>
                <a:t>评价模型反演精度，我们引入两个参数：</a:t>
              </a:r>
              <a:r>
                <a:rPr lang="zh-CN" altLang="zh-CN" sz="2000" b="1" kern="100" dirty="0">
                  <a:latin typeface="+mn-ea"/>
                  <a:cs typeface="Times New Roman" panose="02020603050405020304" pitchFamily="18" charset="0"/>
                </a:rPr>
                <a:t>决定系数</a:t>
              </a:r>
              <a:r>
                <a:rPr lang="en-US" altLang="zh-CN" sz="2000" b="1" kern="100" dirty="0">
                  <a:latin typeface="+mn-ea"/>
                  <a:cs typeface="Times New Roman" panose="02020603050405020304" pitchFamily="18" charset="0"/>
                </a:rPr>
                <a:t>R</a:t>
              </a:r>
              <a:r>
                <a:rPr lang="zh-CN" altLang="zh-CN" sz="2000" b="1" kern="100" dirty="0">
                  <a:latin typeface="+mn-ea"/>
                  <a:cs typeface="Times New Roman" panose="02020603050405020304" pitchFamily="18" charset="0"/>
                </a:rPr>
                <a:t>²</a:t>
              </a:r>
              <a:r>
                <a:rPr lang="en-US" altLang="zh-CN" sz="2000" b="1" kern="100" dirty="0">
                  <a:latin typeface="+mn-ea"/>
                  <a:cs typeface="Times New Roman" panose="02020603050405020304" pitchFamily="18" charset="0"/>
                </a:rPr>
                <a:t> </a:t>
              </a:r>
              <a:r>
                <a:rPr lang="en-US" altLang="zh-CN" sz="2000" kern="100" dirty="0">
                  <a:latin typeface="+mn-ea"/>
                  <a:cs typeface="Times New Roman" panose="02020603050405020304" pitchFamily="18" charset="0"/>
                </a:rPr>
                <a:t>( Coefficient of determination)</a:t>
              </a:r>
              <a:r>
                <a:rPr lang="zh-CN" altLang="zh-CN" sz="2000" kern="100" dirty="0">
                  <a:latin typeface="+mn-ea"/>
                  <a:cs typeface="Times New Roman" panose="02020603050405020304" pitchFamily="18" charset="0"/>
                </a:rPr>
                <a:t>，决定系数越高，</a:t>
              </a:r>
              <a:r>
                <a:rPr lang="zh-CN" altLang="en-US" sz="2000" kern="100" dirty="0">
                  <a:latin typeface="+mn-ea"/>
                  <a:cs typeface="Times New Roman" panose="02020603050405020304" pitchFamily="18" charset="0"/>
                </a:rPr>
                <a:t>拟合效果越好</a:t>
              </a:r>
              <a:r>
                <a:rPr lang="zh-CN" altLang="zh-CN" sz="2000" kern="100" dirty="0">
                  <a:latin typeface="+mn-ea"/>
                  <a:cs typeface="Times New Roman" panose="02020603050405020304" pitchFamily="18" charset="0"/>
                </a:rPr>
                <a:t>；</a:t>
              </a:r>
              <a:r>
                <a:rPr lang="zh-CN" altLang="zh-CN" sz="2000" b="1" kern="100" dirty="0">
                  <a:latin typeface="+mn-ea"/>
                  <a:cs typeface="Times New Roman" panose="02020603050405020304" pitchFamily="18" charset="0"/>
                </a:rPr>
                <a:t>均方根误差</a:t>
              </a:r>
              <a:r>
                <a:rPr lang="en-US" altLang="zh-CN" sz="2000" b="1" kern="100" dirty="0">
                  <a:latin typeface="+mn-ea"/>
                  <a:cs typeface="Times New Roman" panose="02020603050405020304" pitchFamily="18" charset="0"/>
                </a:rPr>
                <a:t>RMSE</a:t>
              </a:r>
              <a:r>
                <a:rPr lang="en-US" altLang="zh-CN" sz="2000" kern="100" dirty="0">
                  <a:latin typeface="+mn-ea"/>
                  <a:cs typeface="Times New Roman" panose="02020603050405020304" pitchFamily="18" charset="0"/>
                </a:rPr>
                <a:t>(Root mean</a:t>
              </a:r>
              <a:r>
                <a:rPr lang="en-US" altLang="zh-CN" sz="2000" kern="100" dirty="0">
                  <a:solidFill>
                    <a:schemeClr val="bg1"/>
                  </a:solidFill>
                  <a:latin typeface="+mn-ea"/>
                  <a:cs typeface="Times New Roman" panose="02020603050405020304" pitchFamily="18" charset="0"/>
                </a:rPr>
                <a:t> </a:t>
              </a:r>
              <a:r>
                <a:rPr lang="en-US" altLang="zh-CN" sz="2000" kern="100" dirty="0">
                  <a:latin typeface="+mn-ea"/>
                  <a:cs typeface="Times New Roman" panose="02020603050405020304" pitchFamily="18" charset="0"/>
                </a:rPr>
                <a:t>square error)</a:t>
              </a:r>
              <a:r>
                <a:rPr lang="zh-CN" altLang="en-US" sz="2000" kern="100" dirty="0">
                  <a:latin typeface="+mn-ea"/>
                  <a:cs typeface="Times New Roman" panose="02020603050405020304" pitchFamily="18" charset="0"/>
                </a:rPr>
                <a:t>，均方根误差越小，预测精度越高。</a:t>
              </a:r>
              <a:endParaRPr lang="en-US" altLang="zh-CN" sz="2000" kern="100" dirty="0">
                <a:latin typeface="+mn-ea"/>
                <a:cs typeface="Times New Roman" panose="02020603050405020304" pitchFamily="18" charset="0"/>
                <a:sym typeface="微软雅黑" panose="020B0503020204020204" charset="-122"/>
              </a:endParaRPr>
            </a:p>
          </p:txBody>
        </p:sp>
        <p:cxnSp>
          <p:nvCxnSpPr>
            <p:cNvPr id="13" name="直接连接符 12">
              <a:extLst>
                <a:ext uri="{FF2B5EF4-FFF2-40B4-BE49-F238E27FC236}">
                  <a16:creationId xmlns:a16="http://schemas.microsoft.com/office/drawing/2014/main" id="{BC03C355-9788-44D1-E3E8-8B2463219FC7}"/>
                </a:ext>
              </a:extLst>
            </p:cNvPr>
            <p:cNvCxnSpPr/>
            <p:nvPr/>
          </p:nvCxnSpPr>
          <p:spPr>
            <a:xfrm>
              <a:off x="2178173" y="2594769"/>
              <a:ext cx="0" cy="536929"/>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F169E77F-5423-6F9F-E30D-1CBD65ABD175}"/>
                </a:ext>
              </a:extLst>
            </p:cNvPr>
            <p:cNvSpPr/>
            <p:nvPr/>
          </p:nvSpPr>
          <p:spPr>
            <a:xfrm>
              <a:off x="2461728" y="3085979"/>
              <a:ext cx="637307" cy="45719"/>
            </a:xfrm>
            <a:prstGeom prst="rect">
              <a:avLst/>
            </a:prstGeom>
            <a:solidFill>
              <a:srgbClr val="30A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0E71F050-6DA5-C6B4-36CB-A7EF6F25FC99}"/>
              </a:ext>
            </a:extLst>
          </p:cNvPr>
          <p:cNvSpPr txBox="1"/>
          <p:nvPr/>
        </p:nvSpPr>
        <p:spPr>
          <a:xfrm>
            <a:off x="6552617" y="5974787"/>
            <a:ext cx="6103088" cy="338554"/>
          </a:xfrm>
          <a:prstGeom prst="rect">
            <a:avLst/>
          </a:prstGeom>
          <a:noFill/>
        </p:spPr>
        <p:txBody>
          <a:bodyPr wrap="square">
            <a:spAutoFit/>
          </a:bodyPr>
          <a:lstStyle/>
          <a:p>
            <a:pPr algn="ctr"/>
            <a:r>
              <a:rPr lang="zh-CN" altLang="zh-CN" sz="1600" kern="100" dirty="0">
                <a:effectLst/>
                <a:latin typeface="微软雅黑" panose="020B0503020204020204" pitchFamily="34" charset="-122"/>
                <a:ea typeface="微软雅黑" panose="020B0503020204020204" pitchFamily="34" charset="-122"/>
              </a:rPr>
              <a:t>基于植被指数的</a:t>
            </a:r>
            <a:r>
              <a:rPr lang="en-US" altLang="zh-CN" sz="1600" kern="100" dirty="0">
                <a:effectLst/>
                <a:latin typeface="微软雅黑" panose="020B0503020204020204" pitchFamily="34" charset="-122"/>
                <a:ea typeface="微软雅黑" panose="020B0503020204020204" pitchFamily="34" charset="-122"/>
              </a:rPr>
              <a:t>SVR</a:t>
            </a:r>
            <a:r>
              <a:rPr lang="zh-CN" altLang="zh-CN" sz="1600" kern="100" dirty="0">
                <a:effectLst/>
                <a:latin typeface="微软雅黑" panose="020B0503020204020204" pitchFamily="34" charset="-122"/>
                <a:ea typeface="微软雅黑" panose="020B0503020204020204" pitchFamily="34" charset="-122"/>
              </a:rPr>
              <a:t>、</a:t>
            </a:r>
            <a:r>
              <a:rPr lang="en-US" altLang="zh-CN" sz="1600" kern="100" dirty="0">
                <a:effectLst/>
                <a:latin typeface="微软雅黑" panose="020B0503020204020204" pitchFamily="34" charset="-122"/>
                <a:ea typeface="微软雅黑" panose="020B0503020204020204" pitchFamily="34" charset="-122"/>
              </a:rPr>
              <a:t>RF</a:t>
            </a:r>
            <a:r>
              <a:rPr lang="zh-CN" altLang="zh-CN" sz="1600" kern="100" dirty="0">
                <a:effectLst/>
                <a:latin typeface="微软雅黑" panose="020B0503020204020204" pitchFamily="34" charset="-122"/>
                <a:ea typeface="微软雅黑" panose="020B0503020204020204" pitchFamily="34" charset="-122"/>
              </a:rPr>
              <a:t>和</a:t>
            </a:r>
            <a:r>
              <a:rPr lang="en-US" altLang="zh-CN" sz="1600" kern="100" dirty="0">
                <a:effectLst/>
                <a:latin typeface="微软雅黑" panose="020B0503020204020204" pitchFamily="34" charset="-122"/>
                <a:ea typeface="微软雅黑" panose="020B0503020204020204" pitchFamily="34" charset="-122"/>
              </a:rPr>
              <a:t>KNR</a:t>
            </a:r>
            <a:r>
              <a:rPr lang="zh-CN" altLang="zh-CN" sz="1600" kern="100" dirty="0">
                <a:effectLst/>
                <a:latin typeface="微软雅黑" panose="020B0503020204020204" pitchFamily="34" charset="-122"/>
                <a:ea typeface="微软雅黑" panose="020B0503020204020204" pitchFamily="34" charset="-122"/>
              </a:rPr>
              <a:t>反演</a:t>
            </a:r>
            <a:r>
              <a:rPr lang="en-US" altLang="zh-CN" sz="1600" kern="100" dirty="0">
                <a:effectLst/>
                <a:latin typeface="微软雅黑" panose="020B0503020204020204" pitchFamily="34" charset="-122"/>
                <a:ea typeface="微软雅黑" panose="020B0503020204020204" pitchFamily="34" charset="-122"/>
              </a:rPr>
              <a:t>Sc</a:t>
            </a:r>
            <a:r>
              <a:rPr lang="zh-CN" altLang="zh-CN" sz="1600" kern="100" dirty="0">
                <a:effectLst/>
                <a:latin typeface="微软雅黑" panose="020B0503020204020204" pitchFamily="34" charset="-122"/>
                <a:ea typeface="微软雅黑" panose="020B0503020204020204" pitchFamily="34" charset="-122"/>
              </a:rPr>
              <a:t>模型的比较</a:t>
            </a:r>
          </a:p>
        </p:txBody>
      </p:sp>
      <p:sp>
        <p:nvSpPr>
          <p:cNvPr id="19" name="文本框 18">
            <a:extLst>
              <a:ext uri="{FF2B5EF4-FFF2-40B4-BE49-F238E27FC236}">
                <a16:creationId xmlns:a16="http://schemas.microsoft.com/office/drawing/2014/main" id="{A8481831-677A-4200-4938-00822F2DA3E7}"/>
              </a:ext>
            </a:extLst>
          </p:cNvPr>
          <p:cNvSpPr txBox="1"/>
          <p:nvPr/>
        </p:nvSpPr>
        <p:spPr>
          <a:xfrm>
            <a:off x="6378526" y="1567810"/>
            <a:ext cx="1345240" cy="769441"/>
          </a:xfrm>
          <a:prstGeom prst="rect">
            <a:avLst/>
          </a:prstGeom>
          <a:noFill/>
        </p:spPr>
        <p:txBody>
          <a:bodyPr wrap="none" rtlCol="0">
            <a:spAutoFit/>
          </a:bodyPr>
          <a:lstStyle/>
          <a:p>
            <a:r>
              <a:rPr lang="en-US" altLang="zh-CN"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SVR</a:t>
            </a:r>
          </a:p>
        </p:txBody>
      </p:sp>
      <p:sp>
        <p:nvSpPr>
          <p:cNvPr id="20" name="文本框 19">
            <a:extLst>
              <a:ext uri="{FF2B5EF4-FFF2-40B4-BE49-F238E27FC236}">
                <a16:creationId xmlns:a16="http://schemas.microsoft.com/office/drawing/2014/main" id="{F6634428-FA31-1AA2-7FE7-1BC6FA89075C}"/>
              </a:ext>
            </a:extLst>
          </p:cNvPr>
          <p:cNvSpPr txBox="1"/>
          <p:nvPr/>
        </p:nvSpPr>
        <p:spPr>
          <a:xfrm>
            <a:off x="6574205" y="3066446"/>
            <a:ext cx="936475" cy="769441"/>
          </a:xfrm>
          <a:prstGeom prst="rect">
            <a:avLst/>
          </a:prstGeom>
          <a:noFill/>
        </p:spPr>
        <p:txBody>
          <a:bodyPr wrap="none" rtlCol="0">
            <a:spAutoFit/>
          </a:bodyPr>
          <a:lstStyle/>
          <a:p>
            <a:r>
              <a:rPr lang="en-US" altLang="zh-CN"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RF</a:t>
            </a:r>
          </a:p>
        </p:txBody>
      </p:sp>
      <p:sp>
        <p:nvSpPr>
          <p:cNvPr id="21" name="文本框 20">
            <a:extLst>
              <a:ext uri="{FF2B5EF4-FFF2-40B4-BE49-F238E27FC236}">
                <a16:creationId xmlns:a16="http://schemas.microsoft.com/office/drawing/2014/main" id="{EC329088-3011-7742-A5BD-BE38190E0CE1}"/>
              </a:ext>
            </a:extLst>
          </p:cNvPr>
          <p:cNvSpPr txBox="1"/>
          <p:nvPr/>
        </p:nvSpPr>
        <p:spPr>
          <a:xfrm>
            <a:off x="6363297" y="4565082"/>
            <a:ext cx="1375698" cy="769441"/>
          </a:xfrm>
          <a:prstGeom prst="rect">
            <a:avLst/>
          </a:prstGeom>
          <a:noFill/>
        </p:spPr>
        <p:txBody>
          <a:bodyPr wrap="none" rtlCol="0">
            <a:spAutoFit/>
          </a:bodyPr>
          <a:lstStyle/>
          <a:p>
            <a:r>
              <a:rPr lang="en-US" altLang="zh-CN"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KNR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363494" y="452582"/>
            <a:ext cx="5189123" cy="576118"/>
          </a:xfrm>
        </p:spPr>
        <p:txBody>
          <a:bodyPr/>
          <a:lstStyle/>
          <a:p>
            <a:r>
              <a:rPr lang="zh-CN" altLang="en-US" dirty="0"/>
              <a:t>项目进展</a:t>
            </a:r>
          </a:p>
        </p:txBody>
      </p:sp>
      <p:pic>
        <p:nvPicPr>
          <p:cNvPr id="16" name="图片 15"/>
          <p:cNvPicPr>
            <a:picLocks noChangeAspect="1"/>
          </p:cNvPicPr>
          <p:nvPr/>
        </p:nvPicPr>
        <p:blipFill>
          <a:blip r:embed="rId2"/>
          <a:stretch>
            <a:fillRect/>
          </a:stretch>
        </p:blipFill>
        <p:spPr>
          <a:xfrm>
            <a:off x="620395" y="383540"/>
            <a:ext cx="742950" cy="615315"/>
          </a:xfrm>
          <a:prstGeom prst="rect">
            <a:avLst/>
          </a:prstGeom>
        </p:spPr>
      </p:pic>
      <p:pic>
        <p:nvPicPr>
          <p:cNvPr id="17" name="图片 16"/>
          <p:cNvPicPr>
            <a:picLocks noChangeAspect="1"/>
          </p:cNvPicPr>
          <p:nvPr/>
        </p:nvPicPr>
        <p:blipFill>
          <a:blip r:embed="rId3"/>
          <a:stretch>
            <a:fillRect/>
          </a:stretch>
        </p:blipFill>
        <p:spPr>
          <a:xfrm>
            <a:off x="2849868" y="0"/>
            <a:ext cx="1336040" cy="924560"/>
          </a:xfrm>
          <a:prstGeom prst="rect">
            <a:avLst/>
          </a:prstGeom>
        </p:spPr>
      </p:pic>
      <p:pic>
        <p:nvPicPr>
          <p:cNvPr id="8194" name="图片 1">
            <a:extLst>
              <a:ext uri="{FF2B5EF4-FFF2-40B4-BE49-F238E27FC236}">
                <a16:creationId xmlns:a16="http://schemas.microsoft.com/office/drawing/2014/main" id="{4ECB671E-6C30-518C-2F0C-4EFB4C9BD6C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5991" y="1377142"/>
            <a:ext cx="427486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1">
            <a:extLst>
              <a:ext uri="{FF2B5EF4-FFF2-40B4-BE49-F238E27FC236}">
                <a16:creationId xmlns:a16="http://schemas.microsoft.com/office/drawing/2014/main" id="{83D48A29-1C07-4FFD-99CF-00506828D5F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53877" y="1322579"/>
            <a:ext cx="4353924" cy="468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BBC20733-CBB6-D830-DF9F-63E6F5E772C7}"/>
              </a:ext>
            </a:extLst>
          </p:cNvPr>
          <p:cNvSpPr txBox="1"/>
          <p:nvPr/>
        </p:nvSpPr>
        <p:spPr>
          <a:xfrm>
            <a:off x="699428" y="1588770"/>
            <a:ext cx="1345240" cy="769441"/>
          </a:xfrm>
          <a:prstGeom prst="rect">
            <a:avLst/>
          </a:prstGeom>
          <a:noFill/>
        </p:spPr>
        <p:txBody>
          <a:bodyPr wrap="none" rtlCol="0">
            <a:spAutoFit/>
          </a:bodyPr>
          <a:lstStyle/>
          <a:p>
            <a:r>
              <a:rPr lang="en-US" altLang="zh-CN"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SVR</a:t>
            </a:r>
          </a:p>
        </p:txBody>
      </p:sp>
      <p:sp>
        <p:nvSpPr>
          <p:cNvPr id="13" name="文本框 12">
            <a:extLst>
              <a:ext uri="{FF2B5EF4-FFF2-40B4-BE49-F238E27FC236}">
                <a16:creationId xmlns:a16="http://schemas.microsoft.com/office/drawing/2014/main" id="{9560C2AC-DF71-4B13-55DC-8DEBC9E28FB2}"/>
              </a:ext>
            </a:extLst>
          </p:cNvPr>
          <p:cNvSpPr txBox="1"/>
          <p:nvPr/>
        </p:nvSpPr>
        <p:spPr>
          <a:xfrm>
            <a:off x="895107" y="3087406"/>
            <a:ext cx="936475" cy="769441"/>
          </a:xfrm>
          <a:prstGeom prst="rect">
            <a:avLst/>
          </a:prstGeom>
          <a:noFill/>
        </p:spPr>
        <p:txBody>
          <a:bodyPr wrap="none" rtlCol="0">
            <a:spAutoFit/>
          </a:bodyPr>
          <a:lstStyle/>
          <a:p>
            <a:r>
              <a:rPr lang="en-US" altLang="zh-CN"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RF</a:t>
            </a:r>
          </a:p>
        </p:txBody>
      </p:sp>
      <p:sp>
        <p:nvSpPr>
          <p:cNvPr id="14" name="文本框 13">
            <a:extLst>
              <a:ext uri="{FF2B5EF4-FFF2-40B4-BE49-F238E27FC236}">
                <a16:creationId xmlns:a16="http://schemas.microsoft.com/office/drawing/2014/main" id="{CD28DE11-E1FF-5579-A1C6-9B62A89ED51E}"/>
              </a:ext>
            </a:extLst>
          </p:cNvPr>
          <p:cNvSpPr txBox="1"/>
          <p:nvPr/>
        </p:nvSpPr>
        <p:spPr>
          <a:xfrm>
            <a:off x="684199" y="4586042"/>
            <a:ext cx="1375698" cy="769441"/>
          </a:xfrm>
          <a:prstGeom prst="rect">
            <a:avLst/>
          </a:prstGeom>
          <a:noFill/>
        </p:spPr>
        <p:txBody>
          <a:bodyPr wrap="none" rtlCol="0">
            <a:spAutoFit/>
          </a:bodyPr>
          <a:lstStyle/>
          <a:p>
            <a:r>
              <a:rPr lang="en-US" altLang="zh-CN" sz="44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KNR</a:t>
            </a:r>
          </a:p>
        </p:txBody>
      </p:sp>
      <p:sp>
        <p:nvSpPr>
          <p:cNvPr id="18" name="文本框 17">
            <a:extLst>
              <a:ext uri="{FF2B5EF4-FFF2-40B4-BE49-F238E27FC236}">
                <a16:creationId xmlns:a16="http://schemas.microsoft.com/office/drawing/2014/main" id="{60985D30-F82D-8233-815A-48A1C8B18151}"/>
              </a:ext>
            </a:extLst>
          </p:cNvPr>
          <p:cNvSpPr txBox="1"/>
          <p:nvPr/>
        </p:nvSpPr>
        <p:spPr>
          <a:xfrm>
            <a:off x="2564615" y="5941038"/>
            <a:ext cx="4117619" cy="584775"/>
          </a:xfrm>
          <a:prstGeom prst="rect">
            <a:avLst/>
          </a:prstGeom>
          <a:noFill/>
        </p:spPr>
        <p:txBody>
          <a:bodyPr wrap="square">
            <a:spAutoFit/>
          </a:bodyPr>
          <a:lstStyle/>
          <a:p>
            <a:pPr algn="ct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基于图像纹理特征的</a:t>
            </a:r>
            <a:r>
              <a:rPr lang="en-US" altLang="zh-CN" sz="1600" kern="100" dirty="0">
                <a:effectLst/>
                <a:latin typeface="微软雅黑" panose="020B0503020204020204" pitchFamily="34" charset="-122"/>
                <a:ea typeface="微软雅黑" panose="020B0503020204020204" pitchFamily="34" charset="-122"/>
              </a:rPr>
              <a:t>SVR</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effectLst/>
                <a:latin typeface="微软雅黑" panose="020B0503020204020204" pitchFamily="34" charset="-122"/>
                <a:ea typeface="微软雅黑" panose="020B0503020204020204" pitchFamily="34" charset="-122"/>
              </a:rPr>
              <a:t>RF</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和</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1600" kern="100" dirty="0">
                <a:effectLst/>
                <a:latin typeface="微软雅黑" panose="020B0503020204020204" pitchFamily="34" charset="-122"/>
                <a:ea typeface="微软雅黑" panose="020B0503020204020204" pitchFamily="34" charset="-122"/>
              </a:rPr>
              <a:t>KNR</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反演</a:t>
            </a:r>
            <a:r>
              <a:rPr lang="en-US" altLang="zh-CN" sz="1600" kern="100" dirty="0">
                <a:effectLst/>
                <a:latin typeface="微软雅黑" panose="020B0503020204020204" pitchFamily="34" charset="-122"/>
                <a:ea typeface="微软雅黑" panose="020B0503020204020204" pitchFamily="34" charset="-122"/>
              </a:rPr>
              <a:t>Sc</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模型的比较</a:t>
            </a:r>
            <a:endParaRPr lang="zh-CN" altLang="en-US" sz="16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4C940E70-28AF-C1BF-7AF3-8A1ECC8F048E}"/>
              </a:ext>
            </a:extLst>
          </p:cNvPr>
          <p:cNvSpPr txBox="1"/>
          <p:nvPr/>
        </p:nvSpPr>
        <p:spPr>
          <a:xfrm>
            <a:off x="7153877" y="5943307"/>
            <a:ext cx="4353924" cy="584775"/>
          </a:xfrm>
          <a:prstGeom prst="rect">
            <a:avLst/>
          </a:prstGeom>
          <a:noFill/>
        </p:spPr>
        <p:txBody>
          <a:bodyPr wrap="square">
            <a:spAutoFit/>
          </a:bodyPr>
          <a:lstStyle/>
          <a:p>
            <a:pPr algn="ct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基于植被指数和图像纹理特征的</a:t>
            </a:r>
            <a:r>
              <a:rPr lang="en-US" altLang="zh-CN" sz="1600" kern="100" dirty="0">
                <a:effectLst/>
                <a:latin typeface="微软雅黑" panose="020B0503020204020204" pitchFamily="34" charset="-122"/>
                <a:ea typeface="微软雅黑" panose="020B0503020204020204" pitchFamily="34" charset="-122"/>
              </a:rPr>
              <a:t>SVR</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effectLst/>
                <a:latin typeface="微软雅黑" panose="020B0503020204020204" pitchFamily="34" charset="-122"/>
                <a:ea typeface="微软雅黑" panose="020B0503020204020204" pitchFamily="34" charset="-122"/>
              </a:rPr>
              <a:t>RF</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和</a:t>
            </a:r>
            <a:endPar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1600" kern="100" dirty="0">
                <a:effectLst/>
                <a:latin typeface="微软雅黑" panose="020B0503020204020204" pitchFamily="34" charset="-122"/>
                <a:ea typeface="微软雅黑" panose="020B0503020204020204" pitchFamily="34" charset="-122"/>
              </a:rPr>
              <a:t>KNR</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反演</a:t>
            </a:r>
            <a:r>
              <a:rPr lang="en-US" altLang="zh-CN" sz="1600" kern="100" dirty="0">
                <a:effectLst/>
                <a:latin typeface="微软雅黑" panose="020B0503020204020204" pitchFamily="34" charset="-122"/>
                <a:ea typeface="微软雅黑" panose="020B0503020204020204" pitchFamily="34" charset="-122"/>
              </a:rPr>
              <a:t>Sc</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模型的比较</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图片占位符 82" descr="图片包含 草, 树, 户外, 公园&#10;&#10;自动生成的说明"/>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29651" b="29651"/>
          <a:stretch>
            <a:fillRect/>
          </a:stretch>
        </p:blipFill>
        <p:spPr>
          <a:xfrm>
            <a:off x="-2" y="1124367"/>
            <a:ext cx="12192000" cy="1755213"/>
          </a:xfrm>
        </p:spPr>
      </p:pic>
      <p:sp>
        <p:nvSpPr>
          <p:cNvPr id="40" name="îšlïḋé"/>
          <p:cNvSpPr/>
          <p:nvPr/>
        </p:nvSpPr>
        <p:spPr bwMode="auto">
          <a:xfrm>
            <a:off x="0" y="1124367"/>
            <a:ext cx="12214502" cy="1748960"/>
          </a:xfrm>
          <a:prstGeom prst="rect">
            <a:avLst/>
          </a:prstGeom>
          <a:solidFill>
            <a:schemeClr val="accent1">
              <a:alpha val="68000"/>
            </a:schemeClr>
          </a:solidFill>
          <a:ln>
            <a:noFill/>
          </a:ln>
        </p:spPr>
        <p:txBody>
          <a:bodyPr wrap="square" lIns="90000" tIns="46800" rIns="90000" bIns="468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en-US" altLang="zh-CN" dirty="0">
              <a:solidFill>
                <a:schemeClr val="bg1"/>
              </a:solidFill>
            </a:endParaRPr>
          </a:p>
        </p:txBody>
      </p:sp>
      <p:sp>
        <p:nvSpPr>
          <p:cNvPr id="39" name="标题 38"/>
          <p:cNvSpPr>
            <a:spLocks noGrp="1"/>
          </p:cNvSpPr>
          <p:nvPr>
            <p:ph type="title"/>
          </p:nvPr>
        </p:nvSpPr>
        <p:spPr>
          <a:xfrm>
            <a:off x="1363494" y="452582"/>
            <a:ext cx="5189123" cy="576118"/>
          </a:xfrm>
        </p:spPr>
        <p:txBody>
          <a:bodyPr/>
          <a:lstStyle/>
          <a:p>
            <a:r>
              <a:rPr dirty="0"/>
              <a:t>结果分析</a:t>
            </a:r>
          </a:p>
        </p:txBody>
      </p:sp>
      <p:sp>
        <p:nvSpPr>
          <p:cNvPr id="87" name="íṧ1íḋé"/>
          <p:cNvSpPr/>
          <p:nvPr/>
        </p:nvSpPr>
        <p:spPr>
          <a:xfrm>
            <a:off x="4657494" y="2282190"/>
            <a:ext cx="2555309" cy="779443"/>
          </a:xfrm>
          <a:prstGeom prst="roundRect">
            <a:avLst>
              <a:gd name="adj" fmla="val 24861"/>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400" b="1" dirty="0"/>
          </a:p>
        </p:txBody>
      </p:sp>
      <p:sp>
        <p:nvSpPr>
          <p:cNvPr id="81" name="文本占位符 80"/>
          <p:cNvSpPr>
            <a:spLocks noGrp="1"/>
          </p:cNvSpPr>
          <p:nvPr>
            <p:ph type="body" sz="quarter" idx="11"/>
          </p:nvPr>
        </p:nvSpPr>
        <p:spPr>
          <a:xfrm>
            <a:off x="4818343" y="2392512"/>
            <a:ext cx="2233613" cy="558800"/>
          </a:xfrm>
        </p:spPr>
        <p:txBody>
          <a:bodyPr/>
          <a:lstStyle/>
          <a:p>
            <a:pPr algn="ctr"/>
            <a:r>
              <a:rPr lang="zh-CN" altLang="en-US" sz="2400" dirty="0"/>
              <a:t>模型评价</a:t>
            </a:r>
          </a:p>
        </p:txBody>
      </p:sp>
      <p:pic>
        <p:nvPicPr>
          <p:cNvPr id="5" name="图片 4" descr="17a316bbbbd15d4528d1d04dc579721"/>
          <p:cNvPicPr>
            <a:picLocks noChangeAspect="1"/>
          </p:cNvPicPr>
          <p:nvPr/>
        </p:nvPicPr>
        <p:blipFill>
          <a:blip r:embed="rId5"/>
          <a:stretch>
            <a:fillRect/>
          </a:stretch>
        </p:blipFill>
        <p:spPr>
          <a:xfrm>
            <a:off x="607060" y="342265"/>
            <a:ext cx="637540" cy="581025"/>
          </a:xfrm>
          <a:prstGeom prst="rect">
            <a:avLst/>
          </a:prstGeom>
        </p:spPr>
      </p:pic>
      <p:pic>
        <p:nvPicPr>
          <p:cNvPr id="15" name="图片 14"/>
          <p:cNvPicPr>
            <a:picLocks noChangeAspect="1"/>
          </p:cNvPicPr>
          <p:nvPr/>
        </p:nvPicPr>
        <p:blipFill>
          <a:blip r:embed="rId6"/>
          <a:stretch>
            <a:fillRect/>
          </a:stretch>
        </p:blipFill>
        <p:spPr>
          <a:xfrm>
            <a:off x="2927350" y="0"/>
            <a:ext cx="1242060" cy="859790"/>
          </a:xfrm>
          <a:prstGeom prst="rect">
            <a:avLst/>
          </a:prstGeom>
        </p:spPr>
      </p:pic>
      <p:sp>
        <p:nvSpPr>
          <p:cNvPr id="7" name="矩形 6"/>
          <p:cNvSpPr/>
          <p:nvPr/>
        </p:nvSpPr>
        <p:spPr>
          <a:xfrm>
            <a:off x="10252075" y="6366510"/>
            <a:ext cx="1481455" cy="18351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7"/>
          <a:stretch>
            <a:fillRect/>
          </a:stretch>
        </p:blipFill>
        <p:spPr>
          <a:xfrm>
            <a:off x="620395" y="383540"/>
            <a:ext cx="742950" cy="615315"/>
          </a:xfrm>
          <a:prstGeom prst="rect">
            <a:avLst/>
          </a:prstGeom>
        </p:spPr>
      </p:pic>
      <p:graphicFrame>
        <p:nvGraphicFramePr>
          <p:cNvPr id="2" name="表格 1">
            <a:extLst>
              <a:ext uri="{FF2B5EF4-FFF2-40B4-BE49-F238E27FC236}">
                <a16:creationId xmlns:a16="http://schemas.microsoft.com/office/drawing/2014/main" id="{E87ABB43-8645-04AC-967C-4B07EFECFEB6}"/>
              </a:ext>
            </a:extLst>
          </p:cNvPr>
          <p:cNvGraphicFramePr/>
          <p:nvPr>
            <p:custDataLst>
              <p:tags r:id="rId1"/>
            </p:custDataLst>
            <p:extLst>
              <p:ext uri="{D42A27DB-BD31-4B8C-83A1-F6EECF244321}">
                <p14:modId xmlns:p14="http://schemas.microsoft.com/office/powerpoint/2010/main" val="896511959"/>
              </p:ext>
            </p:extLst>
          </p:nvPr>
        </p:nvGraphicFramePr>
        <p:xfrm>
          <a:off x="398181" y="3438420"/>
          <a:ext cx="11440633" cy="2369250"/>
        </p:xfrm>
        <a:graphic>
          <a:graphicData uri="http://schemas.openxmlformats.org/drawingml/2006/table">
            <a:tbl>
              <a:tblPr firstRow="1" bandRow="1">
                <a:tableStyleId>{5C22544A-7EE6-4342-B048-85BDC9FD1C3A}</a:tableStyleId>
              </a:tblPr>
              <a:tblGrid>
                <a:gridCol w="1850065">
                  <a:extLst>
                    <a:ext uri="{9D8B030D-6E8A-4147-A177-3AD203B41FA5}">
                      <a16:colId xmlns:a16="http://schemas.microsoft.com/office/drawing/2014/main" val="20000"/>
                    </a:ext>
                  </a:extLst>
                </a:gridCol>
                <a:gridCol w="4072270">
                  <a:extLst>
                    <a:ext uri="{9D8B030D-6E8A-4147-A177-3AD203B41FA5}">
                      <a16:colId xmlns:a16="http://schemas.microsoft.com/office/drawing/2014/main" val="20001"/>
                    </a:ext>
                  </a:extLst>
                </a:gridCol>
                <a:gridCol w="1310940">
                  <a:extLst>
                    <a:ext uri="{9D8B030D-6E8A-4147-A177-3AD203B41FA5}">
                      <a16:colId xmlns:a16="http://schemas.microsoft.com/office/drawing/2014/main" val="2227292136"/>
                    </a:ext>
                  </a:extLst>
                </a:gridCol>
                <a:gridCol w="1517320">
                  <a:extLst>
                    <a:ext uri="{9D8B030D-6E8A-4147-A177-3AD203B41FA5}">
                      <a16:colId xmlns:a16="http://schemas.microsoft.com/office/drawing/2014/main" val="1049043949"/>
                    </a:ext>
                  </a:extLst>
                </a:gridCol>
                <a:gridCol w="1158949">
                  <a:extLst>
                    <a:ext uri="{9D8B030D-6E8A-4147-A177-3AD203B41FA5}">
                      <a16:colId xmlns:a16="http://schemas.microsoft.com/office/drawing/2014/main" val="3777400599"/>
                    </a:ext>
                  </a:extLst>
                </a:gridCol>
                <a:gridCol w="1531089">
                  <a:extLst>
                    <a:ext uri="{9D8B030D-6E8A-4147-A177-3AD203B41FA5}">
                      <a16:colId xmlns:a16="http://schemas.microsoft.com/office/drawing/2014/main" val="20002"/>
                    </a:ext>
                  </a:extLst>
                </a:gridCol>
              </a:tblGrid>
              <a:tr h="180101">
                <a:tc>
                  <a:txBody>
                    <a:bodyPr/>
                    <a:lstStyle/>
                    <a:p>
                      <a:pPr algn="ctr">
                        <a:lnSpc>
                          <a:spcPct val="200000"/>
                        </a:lnSpc>
                        <a:buNone/>
                      </a:pPr>
                      <a:r>
                        <a:rPr lang="zh-CN" altLang="en-US" sz="1600" dirty="0"/>
                        <a:t>光合参数</a:t>
                      </a:r>
                    </a:p>
                  </a:txBody>
                  <a:tcPr/>
                </a:tc>
                <a:tc>
                  <a:txBody>
                    <a:bodyPr/>
                    <a:lstStyle/>
                    <a:p>
                      <a:pPr algn="ctr">
                        <a:lnSpc>
                          <a:spcPct val="200000"/>
                        </a:lnSpc>
                        <a:buNone/>
                      </a:pPr>
                      <a:r>
                        <a:rPr lang="zh-CN" altLang="en-US" sz="1600" dirty="0"/>
                        <a:t>最优模型</a:t>
                      </a:r>
                    </a:p>
                  </a:txBody>
                  <a:tcPr/>
                </a:tc>
                <a:tc>
                  <a:txBody>
                    <a:bodyPr/>
                    <a:lstStyle/>
                    <a:p>
                      <a:pPr algn="ctr">
                        <a:lnSpc>
                          <a:spcPct val="200000"/>
                        </a:lnSpc>
                        <a:buNone/>
                      </a:pPr>
                      <a:r>
                        <a:rPr lang="zh-CN" altLang="en-US" sz="1600" dirty="0"/>
                        <a:t>训练集</a:t>
                      </a:r>
                      <a:r>
                        <a:rPr lang="en-US" altLang="zh-CN" sz="1600" dirty="0"/>
                        <a:t>R</a:t>
                      </a:r>
                      <a:r>
                        <a:rPr lang="en-US" altLang="zh-CN" sz="1600" baseline="30000" dirty="0"/>
                        <a:t>2</a:t>
                      </a:r>
                      <a:endParaRPr lang="zh-CN" altLang="en-US" sz="1600" baseline="30000" dirty="0"/>
                    </a:p>
                  </a:txBody>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1600" dirty="0"/>
                        <a:t>训练集</a:t>
                      </a:r>
                      <a:r>
                        <a:rPr lang="en-US" altLang="zh-CN" sz="1600" dirty="0"/>
                        <a:t>RMSE</a:t>
                      </a:r>
                      <a:endParaRPr lang="zh-CN" altLang="en-US" sz="1600" baseline="30000" dirty="0"/>
                    </a:p>
                    <a:p>
                      <a:pPr algn="ctr">
                        <a:lnSpc>
                          <a:spcPct val="200000"/>
                        </a:lnSpc>
                        <a:buNone/>
                      </a:pPr>
                      <a:endParaRPr lang="zh-CN" altLang="en-US" sz="1600" baseline="30000" dirty="0"/>
                    </a:p>
                  </a:txBody>
                  <a:tcPr/>
                </a:tc>
                <a:tc>
                  <a:txBody>
                    <a:bodyPr/>
                    <a:lstStyle/>
                    <a:p>
                      <a:pPr algn="ctr">
                        <a:lnSpc>
                          <a:spcPct val="200000"/>
                        </a:lnSpc>
                        <a:buNone/>
                      </a:pPr>
                      <a:r>
                        <a:rPr lang="zh-CN" altLang="en-US" sz="1600" dirty="0"/>
                        <a:t>验证集</a:t>
                      </a:r>
                      <a:r>
                        <a:rPr lang="en-US" altLang="zh-CN" sz="1600" dirty="0"/>
                        <a:t>R</a:t>
                      </a:r>
                      <a:r>
                        <a:rPr lang="en-US" altLang="zh-CN" sz="1600" baseline="30000" dirty="0"/>
                        <a:t>2</a:t>
                      </a:r>
                      <a:endParaRPr lang="zh-CN" altLang="en-US" sz="1600" dirty="0"/>
                    </a:p>
                  </a:txBody>
                  <a:tcPr/>
                </a:tc>
                <a:tc>
                  <a:txBody>
                    <a:bodyPr/>
                    <a:lstStyle/>
                    <a:p>
                      <a:pPr algn="ctr">
                        <a:lnSpc>
                          <a:spcPct val="200000"/>
                        </a:lnSpc>
                        <a:buNone/>
                      </a:pPr>
                      <a:r>
                        <a:rPr lang="zh-CN" altLang="en-US" sz="1600" dirty="0"/>
                        <a:t>验证集</a:t>
                      </a:r>
                      <a:r>
                        <a:rPr lang="en-US" altLang="zh-CN" sz="1600" dirty="0"/>
                        <a:t>RMSE</a:t>
                      </a:r>
                      <a:endParaRPr lang="zh-CN" altLang="en-US" sz="1600" dirty="0"/>
                    </a:p>
                  </a:txBody>
                  <a:tcPr/>
                </a:tc>
                <a:extLst>
                  <a:ext uri="{0D108BD9-81ED-4DB2-BD59-A6C34878D82A}">
                    <a16:rowId xmlns:a16="http://schemas.microsoft.com/office/drawing/2014/main" val="10000"/>
                  </a:ext>
                </a:extLst>
              </a:tr>
              <a:tr h="381000">
                <a:tc>
                  <a:txBody>
                    <a:bodyPr/>
                    <a:lstStyle/>
                    <a:p>
                      <a:pPr algn="ctr">
                        <a:lnSpc>
                          <a:spcPct val="200000"/>
                        </a:lnSpc>
                        <a:buNone/>
                      </a:pPr>
                      <a:r>
                        <a:rPr lang="zh-CN" altLang="en-US" sz="1600" dirty="0"/>
                        <a:t>净光合速率（</a:t>
                      </a:r>
                      <a:r>
                        <a:rPr lang="en-US" altLang="zh-CN" sz="1600" dirty="0" err="1"/>
                        <a:t>Pn</a:t>
                      </a:r>
                      <a:r>
                        <a:rPr lang="zh-CN" altLang="en-US" sz="1600" dirty="0"/>
                        <a:t>）</a:t>
                      </a:r>
                      <a:endParaRPr lang="en-US" altLang="zh-CN" sz="1600" dirty="0"/>
                    </a:p>
                  </a:txBody>
                  <a:tcPr/>
                </a:tc>
                <a:tc>
                  <a:txBody>
                    <a:bodyPr/>
                    <a:lstStyle/>
                    <a:p>
                      <a:pPr algn="ctr">
                        <a:lnSpc>
                          <a:spcPct val="200000"/>
                        </a:lnSpc>
                        <a:buNone/>
                      </a:pPr>
                      <a:r>
                        <a:rPr lang="zh-CN" altLang="en-US" sz="1600" dirty="0"/>
                        <a:t>基于3个植被指数的</a:t>
                      </a:r>
                      <a:r>
                        <a:rPr lang="en-US" altLang="zh-CN" sz="1600" dirty="0"/>
                        <a:t>SVR</a:t>
                      </a:r>
                      <a:r>
                        <a:rPr lang="zh-CN" altLang="en-US" sz="1600" dirty="0"/>
                        <a:t>模型</a:t>
                      </a:r>
                    </a:p>
                  </a:txBody>
                  <a:tcPr/>
                </a:tc>
                <a:tc>
                  <a:txBody>
                    <a:bodyPr/>
                    <a:lstStyle/>
                    <a:p>
                      <a:pPr algn="ctr">
                        <a:lnSpc>
                          <a:spcPct val="200000"/>
                        </a:lnSpc>
                        <a:buNone/>
                      </a:pPr>
                      <a:r>
                        <a:rPr lang="en-US" altLang="zh-CN" sz="1600" dirty="0"/>
                        <a:t>0.924</a:t>
                      </a:r>
                      <a:endParaRPr lang="zh-CN" altLang="en-US" sz="1600" dirty="0"/>
                    </a:p>
                  </a:txBody>
                  <a:tcPr/>
                </a:tc>
                <a:tc>
                  <a:txBody>
                    <a:bodyPr/>
                    <a:lstStyle/>
                    <a:p>
                      <a:pPr algn="ctr">
                        <a:lnSpc>
                          <a:spcPct val="200000"/>
                        </a:lnSpc>
                        <a:buNone/>
                      </a:pPr>
                      <a:r>
                        <a:rPr lang="en-US" altLang="zh-CN" sz="1600" dirty="0"/>
                        <a:t>0.0008</a:t>
                      </a:r>
                      <a:endParaRPr lang="zh-CN" altLang="en-US" sz="1600" dirty="0"/>
                    </a:p>
                  </a:txBody>
                  <a:tcPr/>
                </a:tc>
                <a:tc>
                  <a:txBody>
                    <a:bodyPr/>
                    <a:lstStyle/>
                    <a:p>
                      <a:pPr algn="ctr">
                        <a:lnSpc>
                          <a:spcPct val="200000"/>
                        </a:lnSpc>
                        <a:buNone/>
                      </a:pPr>
                      <a:r>
                        <a:rPr lang="en-US" altLang="zh-CN" sz="1600" dirty="0"/>
                        <a:t>0.811</a:t>
                      </a:r>
                    </a:p>
                  </a:txBody>
                  <a:tcPr/>
                </a:tc>
                <a:tc>
                  <a:txBody>
                    <a:bodyPr/>
                    <a:lstStyle/>
                    <a:p>
                      <a:pPr algn="ctr">
                        <a:lnSpc>
                          <a:spcPct val="200000"/>
                        </a:lnSpc>
                        <a:buNone/>
                      </a:pPr>
                      <a:r>
                        <a:rPr lang="en-US" altLang="zh-CN" sz="1600" dirty="0"/>
                        <a:t>0.0013</a:t>
                      </a:r>
                    </a:p>
                  </a:txBody>
                  <a:tcPr/>
                </a:tc>
                <a:extLst>
                  <a:ext uri="{0D108BD9-81ED-4DB2-BD59-A6C34878D82A}">
                    <a16:rowId xmlns:a16="http://schemas.microsoft.com/office/drawing/2014/main" val="10001"/>
                  </a:ext>
                </a:extLst>
              </a:tr>
              <a:tr h="381000">
                <a:tc>
                  <a:txBody>
                    <a:bodyPr/>
                    <a:lstStyle/>
                    <a:p>
                      <a:pPr algn="ctr">
                        <a:lnSpc>
                          <a:spcPct val="200000"/>
                        </a:lnSpc>
                        <a:buNone/>
                      </a:pPr>
                      <a:r>
                        <a:rPr lang="zh-CN" altLang="en-US" sz="1600" dirty="0"/>
                        <a:t>蒸腾速率（</a:t>
                      </a:r>
                      <a:r>
                        <a:rPr lang="en-US" altLang="zh-CN" sz="1600" dirty="0"/>
                        <a:t>Tr</a:t>
                      </a:r>
                      <a:r>
                        <a:rPr lang="zh-CN" altLang="en-US" sz="1600" dirty="0"/>
                        <a:t>）</a:t>
                      </a:r>
                    </a:p>
                  </a:txBody>
                  <a:tcPr/>
                </a:tc>
                <a:tc>
                  <a:txBody>
                    <a:bodyPr/>
                    <a:lstStyle/>
                    <a:p>
                      <a:pPr algn="ctr">
                        <a:lnSpc>
                          <a:spcPct val="200000"/>
                        </a:lnSpc>
                        <a:buNone/>
                      </a:pPr>
                      <a:r>
                        <a:rPr lang="zh-CN" altLang="en-US" sz="1600" dirty="0"/>
                        <a:t>基于</a:t>
                      </a:r>
                      <a:r>
                        <a:rPr lang="zh-CN" altLang="zh-CN" sz="1600" kern="1200" dirty="0">
                          <a:solidFill>
                            <a:schemeClr val="dk1"/>
                          </a:solidFill>
                          <a:effectLst/>
                          <a:latin typeface="+mn-lt"/>
                          <a:ea typeface="+mn-ea"/>
                          <a:cs typeface="+mn-cs"/>
                        </a:rPr>
                        <a:t>纹理特征和植被指数构建</a:t>
                      </a:r>
                      <a:r>
                        <a:rPr lang="zh-CN" altLang="en-US" sz="1600" dirty="0"/>
                        <a:t>的</a:t>
                      </a:r>
                      <a:r>
                        <a:rPr lang="en-US" altLang="zh-CN" sz="1600" dirty="0"/>
                        <a:t>SVR</a:t>
                      </a:r>
                      <a:r>
                        <a:rPr lang="zh-CN" altLang="en-US" sz="1600" dirty="0"/>
                        <a:t>模型</a:t>
                      </a:r>
                    </a:p>
                  </a:txBody>
                  <a:tcPr/>
                </a:tc>
                <a:tc>
                  <a:txBody>
                    <a:bodyPr/>
                    <a:lstStyle/>
                    <a:p>
                      <a:pPr algn="ctr">
                        <a:lnSpc>
                          <a:spcPct val="200000"/>
                        </a:lnSpc>
                        <a:buNone/>
                      </a:pPr>
                      <a:r>
                        <a:rPr lang="en-US" altLang="zh-CN" sz="1600" dirty="0"/>
                        <a:t>0.904</a:t>
                      </a:r>
                      <a:endParaRPr lang="zh-CN" altLang="en-US" sz="1600" dirty="0"/>
                    </a:p>
                  </a:txBody>
                  <a:tcPr/>
                </a:tc>
                <a:tc>
                  <a:txBody>
                    <a:bodyPr/>
                    <a:lstStyle/>
                    <a:p>
                      <a:pPr algn="ctr">
                        <a:lnSpc>
                          <a:spcPct val="200000"/>
                        </a:lnSpc>
                        <a:buNone/>
                      </a:pPr>
                      <a:r>
                        <a:rPr lang="en-US" altLang="zh-CN" sz="1600" dirty="0"/>
                        <a:t>0.0015</a:t>
                      </a:r>
                      <a:endParaRPr lang="zh-CN" altLang="en-US" sz="1600" dirty="0"/>
                    </a:p>
                  </a:txBody>
                  <a:tcPr/>
                </a:tc>
                <a:tc>
                  <a:txBody>
                    <a:bodyPr/>
                    <a:lstStyle/>
                    <a:p>
                      <a:pPr algn="ctr">
                        <a:lnSpc>
                          <a:spcPct val="200000"/>
                        </a:lnSpc>
                        <a:buNone/>
                      </a:pPr>
                      <a:r>
                        <a:rPr lang="en-US" altLang="zh-CN" sz="1600" dirty="0"/>
                        <a:t>0.750</a:t>
                      </a:r>
                    </a:p>
                  </a:txBody>
                  <a:tcPr/>
                </a:tc>
                <a:tc>
                  <a:txBody>
                    <a:bodyPr/>
                    <a:lstStyle/>
                    <a:p>
                      <a:pPr algn="ctr">
                        <a:lnSpc>
                          <a:spcPct val="200000"/>
                        </a:lnSpc>
                        <a:buNone/>
                      </a:pPr>
                      <a:r>
                        <a:rPr lang="en-US" altLang="zh-CN" sz="1600" dirty="0"/>
                        <a:t>0.0040</a:t>
                      </a:r>
                    </a:p>
                  </a:txBody>
                  <a:tcPr/>
                </a:tc>
                <a:extLst>
                  <a:ext uri="{0D108BD9-81ED-4DB2-BD59-A6C34878D82A}">
                    <a16:rowId xmlns:a16="http://schemas.microsoft.com/office/drawing/2014/main" val="10002"/>
                  </a:ext>
                </a:extLst>
              </a:tr>
              <a:tr h="381000">
                <a:tc>
                  <a:txBody>
                    <a:bodyPr/>
                    <a:lstStyle/>
                    <a:p>
                      <a:pPr algn="ctr">
                        <a:lnSpc>
                          <a:spcPct val="200000"/>
                        </a:lnSpc>
                        <a:buNone/>
                      </a:pPr>
                      <a:r>
                        <a:rPr lang="zh-CN" altLang="en-US" sz="1600" dirty="0"/>
                        <a:t>气孔导度（</a:t>
                      </a:r>
                      <a:r>
                        <a:rPr lang="en-US" altLang="zh-CN" sz="1600" dirty="0" err="1"/>
                        <a:t>Gs</a:t>
                      </a:r>
                      <a:r>
                        <a:rPr lang="zh-CN" altLang="en-US" sz="1600" dirty="0"/>
                        <a:t>）</a:t>
                      </a:r>
                    </a:p>
                  </a:txBody>
                  <a:tcPr/>
                </a:tc>
                <a:tc>
                  <a:txBody>
                    <a:bodyPr/>
                    <a:lstStyle/>
                    <a:p>
                      <a:pPr algn="ctr">
                        <a:lnSpc>
                          <a:spcPct val="200000"/>
                        </a:lnSpc>
                        <a:buNone/>
                      </a:pPr>
                      <a:r>
                        <a:rPr lang="zh-CN" altLang="en-US" sz="1600" kern="1200" dirty="0">
                          <a:solidFill>
                            <a:schemeClr val="dk1"/>
                          </a:solidFill>
                          <a:effectLst/>
                          <a:latin typeface="+mn-lt"/>
                          <a:ea typeface="+mn-ea"/>
                          <a:cs typeface="+mn-cs"/>
                        </a:rPr>
                        <a:t>基于</a:t>
                      </a:r>
                      <a:r>
                        <a:rPr lang="zh-CN" altLang="zh-CN" sz="1600" kern="1200" dirty="0">
                          <a:solidFill>
                            <a:schemeClr val="dk1"/>
                          </a:solidFill>
                          <a:effectLst/>
                          <a:latin typeface="+mn-lt"/>
                          <a:ea typeface="+mn-ea"/>
                          <a:cs typeface="+mn-cs"/>
                        </a:rPr>
                        <a:t>纹理特征和植被指数构建的</a:t>
                      </a:r>
                      <a:r>
                        <a:rPr lang="en-US" altLang="zh-CN" sz="1600" kern="1200" dirty="0">
                          <a:solidFill>
                            <a:schemeClr val="dk1"/>
                          </a:solidFill>
                          <a:effectLst/>
                          <a:latin typeface="+mn-lt"/>
                          <a:ea typeface="+mn-ea"/>
                          <a:cs typeface="+mn-cs"/>
                        </a:rPr>
                        <a:t>KNR</a:t>
                      </a:r>
                      <a:r>
                        <a:rPr lang="zh-CN" altLang="zh-CN" sz="1600" kern="1200" dirty="0">
                          <a:solidFill>
                            <a:schemeClr val="dk1"/>
                          </a:solidFill>
                          <a:effectLst/>
                          <a:latin typeface="+mn-lt"/>
                          <a:ea typeface="+mn-ea"/>
                          <a:cs typeface="+mn-cs"/>
                        </a:rPr>
                        <a:t>模型</a:t>
                      </a:r>
                      <a:endParaRPr lang="zh-CN" altLang="en-US" sz="1600" dirty="0"/>
                    </a:p>
                  </a:txBody>
                  <a:tcPr/>
                </a:tc>
                <a:tc>
                  <a:txBody>
                    <a:bodyPr/>
                    <a:lstStyle/>
                    <a:p>
                      <a:pPr algn="ctr">
                        <a:lnSpc>
                          <a:spcPct val="200000"/>
                        </a:lnSpc>
                        <a:buNone/>
                      </a:pPr>
                      <a:r>
                        <a:rPr lang="en-US" altLang="zh-CN" sz="1600" dirty="0"/>
                        <a:t>0.911</a:t>
                      </a:r>
                      <a:endParaRPr lang="zh-CN" altLang="en-US" sz="1600" dirty="0"/>
                    </a:p>
                  </a:txBody>
                  <a:tcPr/>
                </a:tc>
                <a:tc>
                  <a:txBody>
                    <a:bodyPr/>
                    <a:lstStyle/>
                    <a:p>
                      <a:pPr algn="ctr">
                        <a:lnSpc>
                          <a:spcPct val="200000"/>
                        </a:lnSpc>
                        <a:buNone/>
                      </a:pPr>
                      <a:r>
                        <a:rPr lang="en-US" altLang="zh-CN" sz="1600" dirty="0"/>
                        <a:t>0.0007</a:t>
                      </a:r>
                      <a:endParaRPr lang="zh-CN" altLang="en-US" sz="1600" dirty="0"/>
                    </a:p>
                  </a:txBody>
                  <a:tcPr/>
                </a:tc>
                <a:tc>
                  <a:txBody>
                    <a:bodyPr/>
                    <a:lstStyle/>
                    <a:p>
                      <a:pPr algn="ctr">
                        <a:lnSpc>
                          <a:spcPct val="200000"/>
                        </a:lnSpc>
                        <a:buNone/>
                      </a:pPr>
                      <a:r>
                        <a:rPr lang="en-US" altLang="zh-CN" sz="1600" dirty="0"/>
                        <a:t>0.780</a:t>
                      </a:r>
                    </a:p>
                  </a:txBody>
                  <a:tcPr/>
                </a:tc>
                <a:tc>
                  <a:txBody>
                    <a:bodyPr/>
                    <a:lstStyle/>
                    <a:p>
                      <a:pPr algn="ctr">
                        <a:lnSpc>
                          <a:spcPct val="200000"/>
                        </a:lnSpc>
                        <a:buNone/>
                      </a:pPr>
                      <a:r>
                        <a:rPr lang="en-US" altLang="zh-CN" sz="1600" dirty="0"/>
                        <a:t>0.0017</a:t>
                      </a:r>
                    </a:p>
                  </a:txBody>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şḷíďe"/>
          <p:cNvSpPr/>
          <p:nvPr/>
        </p:nvSpPr>
        <p:spPr bwMode="auto">
          <a:xfrm>
            <a:off x="0" y="2467708"/>
            <a:ext cx="12192000" cy="2400300"/>
          </a:xfrm>
          <a:prstGeom prst="rect">
            <a:avLst/>
          </a:prstGeom>
          <a:blipFill dpi="0" rotWithShape="1">
            <a:blip r:embed="rId2"/>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îṡḷïḍê"/>
          <p:cNvSpPr/>
          <p:nvPr/>
        </p:nvSpPr>
        <p:spPr bwMode="auto">
          <a:xfrm>
            <a:off x="0" y="2467708"/>
            <a:ext cx="3737200" cy="2400300"/>
          </a:xfrm>
          <a:prstGeom prst="flowChartProcess">
            <a:avLst/>
          </a:prstGeom>
          <a:solidFill>
            <a:schemeClr val="accent1">
              <a:alpha val="63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nvGrpSpPr>
          <p:cNvPr id="13" name="组合 12"/>
          <p:cNvGrpSpPr/>
          <p:nvPr/>
        </p:nvGrpSpPr>
        <p:grpSpPr>
          <a:xfrm>
            <a:off x="51935" y="3005607"/>
            <a:ext cx="4094018" cy="1580727"/>
            <a:chOff x="-31193" y="1685903"/>
            <a:chExt cx="4094018" cy="1580727"/>
          </a:xfrm>
        </p:grpSpPr>
        <p:sp>
          <p:nvSpPr>
            <p:cNvPr id="6" name="ïslîďe"/>
            <p:cNvSpPr txBox="1"/>
            <p:nvPr/>
          </p:nvSpPr>
          <p:spPr>
            <a:xfrm>
              <a:off x="332374" y="1685903"/>
              <a:ext cx="2722649" cy="834328"/>
            </a:xfrm>
            <a:prstGeom prst="rect">
              <a:avLst/>
            </a:prstGeom>
            <a:noFill/>
          </p:spPr>
          <p:txBody>
            <a:bodyPr wrap="none" lIns="0" tIns="46800" rIns="90000" bIns="46800" rtlCol="0" anchor="ctr" anchorCtr="0">
              <a:noAutofit/>
            </a:bodyPr>
            <a:lstStyle/>
            <a:p>
              <a:r>
                <a:rPr lang="en-US" altLang="zh-CN" sz="6000" b="1" dirty="0">
                  <a:solidFill>
                    <a:schemeClr val="bg1"/>
                  </a:solidFill>
                  <a:latin typeface="Impact" panose="020B0806030902050204" pitchFamily="34" charset="0"/>
                  <a:sym typeface="Impact" panose="020B0806030902050204" pitchFamily="34" charset="0"/>
                </a:rPr>
                <a:t>04</a:t>
              </a:r>
            </a:p>
          </p:txBody>
        </p:sp>
        <p:sp>
          <p:nvSpPr>
            <p:cNvPr id="7" name="işľiďè"/>
            <p:cNvSpPr txBox="1"/>
            <p:nvPr/>
          </p:nvSpPr>
          <p:spPr>
            <a:xfrm>
              <a:off x="-31193" y="2432302"/>
              <a:ext cx="4094018" cy="834328"/>
            </a:xfrm>
            <a:prstGeom prst="rect">
              <a:avLst/>
            </a:prstGeom>
            <a:noFill/>
          </p:spPr>
          <p:txBody>
            <a:bodyPr wrap="square" lIns="0" tIns="46800" rIns="90000" bIns="46800" rtlCol="0">
              <a:noAutofit/>
            </a:bodyPr>
            <a:lstStyle/>
            <a:p>
              <a:r>
                <a:rPr lang="zh-CN" altLang="en-US" sz="4800" dirty="0">
                  <a:solidFill>
                    <a:schemeClr val="bg1"/>
                  </a:solidFill>
                </a:rPr>
                <a:t>项目成果</a:t>
              </a:r>
            </a:p>
          </p:txBody>
        </p:sp>
      </p:grpSp>
      <p:pic>
        <p:nvPicPr>
          <p:cNvPr id="69" name="图片 6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2791" b="86240" l="21250" r="81146">
                        <a14:foregroundMark x1="29635" y1="21705" x2="29635" y2="21705"/>
                        <a14:foregroundMark x1="33177" y1="21318" x2="33177" y2="21318"/>
                        <a14:foregroundMark x1="41719" y1="33527" x2="41719" y2="33527"/>
                        <a14:foregroundMark x1="36563" y1="60853" x2="36563" y2="60853"/>
                        <a14:foregroundMark x1="41458" y1="56008" x2="41458" y2="56008"/>
                        <a14:foregroundMark x1="37969" y1="51938" x2="37969" y2="51938"/>
                        <a14:foregroundMark x1="37760" y1="52326" x2="37760" y2="52326"/>
                        <a14:foregroundMark x1="40781" y1="46318" x2="40781" y2="46318"/>
                        <a14:foregroundMark x1="40938" y1="46318" x2="40938" y2="46318"/>
                        <a14:foregroundMark x1="41354" y1="46124" x2="41354" y2="46124"/>
                        <a14:foregroundMark x1="41458" y1="44961" x2="41458" y2="44961"/>
                        <a14:foregroundMark x1="41458" y1="44961" x2="41458" y2="44961"/>
                        <a14:foregroundMark x1="54844" y1="18605" x2="54844" y2="18605"/>
                        <a14:foregroundMark x1="50052" y1="38372" x2="50052" y2="38372"/>
                        <a14:foregroundMark x1="48958" y1="33527" x2="48958" y2="33527"/>
                        <a14:foregroundMark x1="50573" y1="32364" x2="50573" y2="32364"/>
                        <a14:foregroundMark x1="51719" y1="36822" x2="51719" y2="36822"/>
                        <a14:foregroundMark x1="52188" y1="70155" x2="52188" y2="70155"/>
                        <a14:foregroundMark x1="52344" y1="69767" x2="52344" y2="69767"/>
                        <a14:foregroundMark x1="52083" y1="70736" x2="52083" y2="70736"/>
                        <a14:foregroundMark x1="64010" y1="57946" x2="64010" y2="57946"/>
                        <a14:foregroundMark x1="77813" y1="30814" x2="77813" y2="30814"/>
                        <a14:foregroundMark x1="78177" y1="31783" x2="78177" y2="31783"/>
                        <a14:foregroundMark x1="77760" y1="50969" x2="77760" y2="50969"/>
                        <a14:foregroundMark x1="76927" y1="63372" x2="76927" y2="63372"/>
                        <a14:foregroundMark x1="71250" y1="55814" x2="71250" y2="55814"/>
                        <a14:foregroundMark x1="81146" y1="68992" x2="81146" y2="68992"/>
                        <a14:foregroundMark x1="73490" y1="39729" x2="73490" y2="39729"/>
                        <a14:foregroundMark x1="74635" y1="45736" x2="74635" y2="45736"/>
                        <a14:foregroundMark x1="80781" y1="33333" x2="80781" y2="33333"/>
                        <a14:foregroundMark x1="76771" y1="44186" x2="76771" y2="44186"/>
                        <a14:foregroundMark x1="64531" y1="25581" x2="64531" y2="25581"/>
                        <a14:foregroundMark x1="60365" y1="52519" x2="60365" y2="52519"/>
                        <a14:foregroundMark x1="51823" y1="55620" x2="51823" y2="55620"/>
                        <a14:foregroundMark x1="52240" y1="70930" x2="52240" y2="70930"/>
                        <a14:foregroundMark x1="52188" y1="70736" x2="52188" y2="70736"/>
                        <a14:foregroundMark x1="52240" y1="70349" x2="52240" y2="70349"/>
                        <a14:foregroundMark x1="52240" y1="70349" x2="52240" y2="70349"/>
                        <a14:foregroundMark x1="52448" y1="70736" x2="52448" y2="70736"/>
                        <a14:foregroundMark x1="52448" y1="70736" x2="52448" y2="70736"/>
                        <a14:foregroundMark x1="52448" y1="70736" x2="52448" y2="70736"/>
                        <a14:foregroundMark x1="52344" y1="69574" x2="52344" y2="69574"/>
                        <a14:foregroundMark x1="35417" y1="46899" x2="35417" y2="46899"/>
                        <a14:foregroundMark x1="32813" y1="50388" x2="32813" y2="50388"/>
                        <a14:foregroundMark x1="69010" y1="41860" x2="69010" y2="41860"/>
                        <a14:foregroundMark x1="68646" y1="23062" x2="68646" y2="23062"/>
                        <a14:foregroundMark x1="66979" y1="24419" x2="66979" y2="24419"/>
                        <a14:backgroundMark x1="49844" y1="63760" x2="49844" y2="63760"/>
                        <a14:backgroundMark x1="41302" y1="50000" x2="41302" y2="50000"/>
                        <a14:backgroundMark x1="41719" y1="44767" x2="41719" y2="44767"/>
                        <a14:backgroundMark x1="40729" y1="47287" x2="40729" y2="47287"/>
                        <a14:backgroundMark x1="41094" y1="46124" x2="41094" y2="46124"/>
                        <a14:backgroundMark x1="41198" y1="45930" x2="41198" y2="45930"/>
                        <a14:backgroundMark x1="40417" y1="47868" x2="40417" y2="47868"/>
                        <a14:backgroundMark x1="40885" y1="46318" x2="40885" y2="46318"/>
                        <a14:backgroundMark x1="41406" y1="45543" x2="41406" y2="45543"/>
                        <a14:backgroundMark x1="40781" y1="46318" x2="40781" y2="46318"/>
                        <a14:backgroundMark x1="40990" y1="46705" x2="40990" y2="46705"/>
                        <a14:backgroundMark x1="41406" y1="44961" x2="41406" y2="44961"/>
                        <a14:backgroundMark x1="41458" y1="45155" x2="41458" y2="45155"/>
                        <a14:backgroundMark x1="55000" y1="60853" x2="55000" y2="60853"/>
                        <a14:backgroundMark x1="65677" y1="39729" x2="65677" y2="39729"/>
                        <a14:backgroundMark x1="34167" y1="22674" x2="34167" y2="22674"/>
                        <a14:backgroundMark x1="32292" y1="35659" x2="32292" y2="35659"/>
                        <a14:backgroundMark x1="31302" y1="38760" x2="31302" y2="38760"/>
                        <a14:backgroundMark x1="31198" y1="51163" x2="31198" y2="51163"/>
                        <a14:backgroundMark x1="31042" y1="55233" x2="31042" y2="55233"/>
                        <a14:backgroundMark x1="33177" y1="50581" x2="33177" y2="50581"/>
                        <a14:backgroundMark x1="28958" y1="33333" x2="28958" y2="33333"/>
                        <a14:backgroundMark x1="32604" y1="51550" x2="32604" y2="51550"/>
                        <a14:backgroundMark x1="50885" y1="49612" x2="50885" y2="49612"/>
                      </a14:backgroundRemoval>
                    </a14:imgEffect>
                  </a14:imgLayer>
                </a14:imgProps>
              </a:ext>
              <a:ext uri="{28A0092B-C50C-407E-A947-70E740481C1C}">
                <a14:useLocalDpi xmlns:a14="http://schemas.microsoft.com/office/drawing/2010/main" val="0"/>
              </a:ext>
            </a:extLst>
          </a:blip>
          <a:srcRect l="14208" t="3942" r="14962" b="4344"/>
          <a:stretch>
            <a:fillRect/>
          </a:stretch>
        </p:blipFill>
        <p:spPr>
          <a:xfrm>
            <a:off x="10298120" y="5941534"/>
            <a:ext cx="1690680" cy="588332"/>
          </a:xfrm>
          <a:prstGeom prst="rect">
            <a:avLst/>
          </a:prstGeom>
        </p:spPr>
      </p:pic>
      <p:cxnSp>
        <p:nvCxnSpPr>
          <p:cNvPr id="73" name="直接连接符 72"/>
          <p:cNvCxnSpPr/>
          <p:nvPr/>
        </p:nvCxnSpPr>
        <p:spPr>
          <a:xfrm>
            <a:off x="3737200" y="3564000"/>
            <a:ext cx="0" cy="197151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5"/>
          <a:stretch>
            <a:fillRect/>
          </a:stretch>
        </p:blipFill>
        <p:spPr>
          <a:xfrm>
            <a:off x="169545" y="958850"/>
            <a:ext cx="2481580" cy="1307465"/>
          </a:xfrm>
          <a:prstGeom prst="rect">
            <a:avLst/>
          </a:prstGeom>
        </p:spPr>
      </p:pic>
      <p:sp>
        <p:nvSpPr>
          <p:cNvPr id="3" name="矩形 2"/>
          <p:cNvSpPr/>
          <p:nvPr/>
        </p:nvSpPr>
        <p:spPr>
          <a:xfrm>
            <a:off x="10507345" y="5982335"/>
            <a:ext cx="1481455" cy="507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图片占位符 82" descr="图片包含 草, 树, 户外, 公园&#10;&#10;自动生成的说明"/>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9651" b="29651"/>
          <a:stretch>
            <a:fillRect/>
          </a:stretch>
        </p:blipFill>
        <p:spPr>
          <a:xfrm>
            <a:off x="-2" y="1124367"/>
            <a:ext cx="12192000" cy="1755213"/>
          </a:xfrm>
        </p:spPr>
      </p:pic>
      <p:sp>
        <p:nvSpPr>
          <p:cNvPr id="40" name="îšlïḋé"/>
          <p:cNvSpPr/>
          <p:nvPr/>
        </p:nvSpPr>
        <p:spPr bwMode="auto">
          <a:xfrm>
            <a:off x="11247" y="1116532"/>
            <a:ext cx="12214502" cy="1748960"/>
          </a:xfrm>
          <a:prstGeom prst="rect">
            <a:avLst/>
          </a:prstGeom>
          <a:solidFill>
            <a:schemeClr val="accent1">
              <a:alpha val="68000"/>
            </a:schemeClr>
          </a:solidFill>
          <a:ln>
            <a:noFill/>
          </a:ln>
        </p:spPr>
        <p:txBody>
          <a:bodyPr wrap="square" lIns="90000" tIns="46800" rIns="90000" bIns="468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en-US" altLang="zh-CN" dirty="0">
              <a:solidFill>
                <a:schemeClr val="bg1"/>
              </a:solidFill>
            </a:endParaRPr>
          </a:p>
        </p:txBody>
      </p:sp>
      <p:sp>
        <p:nvSpPr>
          <p:cNvPr id="39" name="标题 38"/>
          <p:cNvSpPr>
            <a:spLocks noGrp="1"/>
          </p:cNvSpPr>
          <p:nvPr>
            <p:ph type="title"/>
          </p:nvPr>
        </p:nvSpPr>
        <p:spPr>
          <a:xfrm>
            <a:off x="1328770" y="385535"/>
            <a:ext cx="5189123" cy="576118"/>
          </a:xfrm>
        </p:spPr>
        <p:txBody>
          <a:bodyPr/>
          <a:lstStyle/>
          <a:p>
            <a:r>
              <a:rPr lang="zh-CN" altLang="en-US" dirty="0"/>
              <a:t>项目成果</a:t>
            </a:r>
            <a:endParaRPr dirty="0"/>
          </a:p>
        </p:txBody>
      </p:sp>
      <p:pic>
        <p:nvPicPr>
          <p:cNvPr id="5" name="图片 4" descr="17a316bbbbd15d4528d1d04dc579721"/>
          <p:cNvPicPr>
            <a:picLocks noChangeAspect="1"/>
          </p:cNvPicPr>
          <p:nvPr/>
        </p:nvPicPr>
        <p:blipFill>
          <a:blip r:embed="rId4"/>
          <a:stretch>
            <a:fillRect/>
          </a:stretch>
        </p:blipFill>
        <p:spPr>
          <a:xfrm>
            <a:off x="607060" y="342265"/>
            <a:ext cx="637540" cy="581025"/>
          </a:xfrm>
          <a:prstGeom prst="rect">
            <a:avLst/>
          </a:prstGeom>
        </p:spPr>
      </p:pic>
      <p:pic>
        <p:nvPicPr>
          <p:cNvPr id="15" name="图片 14"/>
          <p:cNvPicPr>
            <a:picLocks noChangeAspect="1"/>
          </p:cNvPicPr>
          <p:nvPr/>
        </p:nvPicPr>
        <p:blipFill>
          <a:blip r:embed="rId5"/>
          <a:stretch>
            <a:fillRect/>
          </a:stretch>
        </p:blipFill>
        <p:spPr>
          <a:xfrm>
            <a:off x="2776220" y="0"/>
            <a:ext cx="1242060" cy="859790"/>
          </a:xfrm>
          <a:prstGeom prst="rect">
            <a:avLst/>
          </a:prstGeom>
        </p:spPr>
      </p:pic>
      <p:sp>
        <p:nvSpPr>
          <p:cNvPr id="7" name="矩形 6"/>
          <p:cNvSpPr/>
          <p:nvPr/>
        </p:nvSpPr>
        <p:spPr>
          <a:xfrm>
            <a:off x="10252075" y="6366510"/>
            <a:ext cx="1481455"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a:extLst>
              <a:ext uri="{FF2B5EF4-FFF2-40B4-BE49-F238E27FC236}">
                <a16:creationId xmlns:a16="http://schemas.microsoft.com/office/drawing/2014/main" id="{3860C328-FEEA-72D2-2C71-7C957B1D2A85}"/>
              </a:ext>
            </a:extLst>
          </p:cNvPr>
          <p:cNvGraphicFramePr>
            <a:graphicFrameLocks noGrp="1"/>
          </p:cNvGraphicFramePr>
          <p:nvPr>
            <p:extLst>
              <p:ext uri="{D42A27DB-BD31-4B8C-83A1-F6EECF244321}">
                <p14:modId xmlns:p14="http://schemas.microsoft.com/office/powerpoint/2010/main" val="1402330570"/>
              </p:ext>
            </p:extLst>
          </p:nvPr>
        </p:nvGraphicFramePr>
        <p:xfrm>
          <a:off x="2321875" y="3058734"/>
          <a:ext cx="7548245" cy="2784475"/>
        </p:xfrm>
        <a:graphic>
          <a:graphicData uri="http://schemas.openxmlformats.org/drawingml/2006/table">
            <a:tbl>
              <a:tblPr firstRow="1" bandRow="1">
                <a:tableStyleId>{5C22544A-7EE6-4342-B048-85BDC9FD1C3A}</a:tableStyleId>
              </a:tblPr>
              <a:tblGrid>
                <a:gridCol w="5991860">
                  <a:extLst>
                    <a:ext uri="{9D8B030D-6E8A-4147-A177-3AD203B41FA5}">
                      <a16:colId xmlns:a16="http://schemas.microsoft.com/office/drawing/2014/main" val="3731318869"/>
                    </a:ext>
                  </a:extLst>
                </a:gridCol>
                <a:gridCol w="1556385">
                  <a:extLst>
                    <a:ext uri="{9D8B030D-6E8A-4147-A177-3AD203B41FA5}">
                      <a16:colId xmlns:a16="http://schemas.microsoft.com/office/drawing/2014/main" val="1159746318"/>
                    </a:ext>
                  </a:extLst>
                </a:gridCol>
              </a:tblGrid>
              <a:tr h="533400">
                <a:tc>
                  <a:txBody>
                    <a:bodyPr/>
                    <a:lstStyle/>
                    <a:p>
                      <a:pPr algn="ctr">
                        <a:lnSpc>
                          <a:spcPct val="200000"/>
                        </a:lnSpc>
                        <a:buNone/>
                      </a:pPr>
                      <a:r>
                        <a:rPr lang="zh-CN" altLang="en-US" dirty="0"/>
                        <a:t>成果展示</a:t>
                      </a:r>
                    </a:p>
                  </a:txBody>
                  <a:tcPr/>
                </a:tc>
                <a:tc>
                  <a:txBody>
                    <a:bodyPr/>
                    <a:lstStyle/>
                    <a:p>
                      <a:pPr algn="ctr">
                        <a:lnSpc>
                          <a:spcPct val="200000"/>
                        </a:lnSpc>
                        <a:buNone/>
                      </a:pPr>
                      <a:endParaRPr lang="zh-CN" altLang="en-US" dirty="0"/>
                    </a:p>
                  </a:txBody>
                  <a:tcPr/>
                </a:tc>
                <a:extLst>
                  <a:ext uri="{0D108BD9-81ED-4DB2-BD59-A6C34878D82A}">
                    <a16:rowId xmlns:a16="http://schemas.microsoft.com/office/drawing/2014/main" val="79118026"/>
                  </a:ext>
                </a:extLst>
              </a:tr>
              <a:tr h="381000">
                <a:tc>
                  <a:txBody>
                    <a:bodyPr/>
                    <a:lstStyle/>
                    <a:p>
                      <a:pPr algn="ctr">
                        <a:lnSpc>
                          <a:spcPct val="200000"/>
                        </a:lnSpc>
                        <a:buNone/>
                      </a:pPr>
                      <a:r>
                        <a:rPr lang="zh-CN" altLang="zh-CN" sz="1800" dirty="0">
                          <a:latin typeface="微软雅黑" panose="020B0503020204020204" charset="-122"/>
                          <a:ea typeface="微软雅黑" panose="020B0503020204020204" charset="-122"/>
                        </a:rPr>
                        <a:t>设计研究基于无人机多光谱的荔枝</a:t>
                      </a:r>
                      <a:r>
                        <a:rPr lang="zh-CN" altLang="en-US" sz="1800" dirty="0">
                          <a:latin typeface="微软雅黑" panose="020B0503020204020204" charset="-122"/>
                          <a:ea typeface="微软雅黑" panose="020B0503020204020204" charset="-122"/>
                        </a:rPr>
                        <a:t>冠层叶片</a:t>
                      </a:r>
                      <a:r>
                        <a:rPr lang="zh-CN" altLang="zh-CN" sz="1800" dirty="0">
                          <a:latin typeface="微软雅黑" panose="020B0503020204020204" charset="-122"/>
                          <a:ea typeface="微软雅黑" panose="020B0503020204020204" charset="-122"/>
                        </a:rPr>
                        <a:t>光合参数模型</a:t>
                      </a:r>
                      <a:endParaRPr lang="zh-CN" altLang="en-US" dirty="0"/>
                    </a:p>
                  </a:txBody>
                  <a:tcPr/>
                </a:tc>
                <a:tc>
                  <a:txBody>
                    <a:bodyPr/>
                    <a:lstStyle/>
                    <a:p>
                      <a:pPr algn="ctr">
                        <a:lnSpc>
                          <a:spcPct val="200000"/>
                        </a:lnSpc>
                        <a:buNone/>
                      </a:pPr>
                      <a:endParaRPr lang="en-US" altLang="zh-CN" dirty="0"/>
                    </a:p>
                  </a:txBody>
                  <a:tcPr/>
                </a:tc>
                <a:extLst>
                  <a:ext uri="{0D108BD9-81ED-4DB2-BD59-A6C34878D82A}">
                    <a16:rowId xmlns:a16="http://schemas.microsoft.com/office/drawing/2014/main" val="1005581982"/>
                  </a:ext>
                </a:extLst>
              </a:tr>
              <a:tr h="381000">
                <a:tc>
                  <a:txBody>
                    <a:bodyPr/>
                    <a:lstStyle/>
                    <a:p>
                      <a:pPr algn="ctr">
                        <a:lnSpc>
                          <a:spcPct val="200000"/>
                        </a:lnSpc>
                        <a:buNone/>
                      </a:pPr>
                      <a:r>
                        <a:rPr lang="zh-CN" altLang="zh-CN" sz="1800" dirty="0">
                          <a:latin typeface="微软雅黑" panose="020B0503020204020204" charset="-122"/>
                          <a:ea typeface="微软雅黑" panose="020B0503020204020204" charset="-122"/>
                        </a:rPr>
                        <a:t>完成高水平论文</a:t>
                      </a:r>
                      <a:r>
                        <a:rPr lang="en-US" altLang="zh-CN" sz="1800" dirty="0">
                          <a:latin typeface="微软雅黑" panose="020B0503020204020204" charset="-122"/>
                          <a:ea typeface="微软雅黑" panose="020B0503020204020204" charset="-122"/>
                        </a:rPr>
                        <a:t>2</a:t>
                      </a:r>
                      <a:r>
                        <a:rPr lang="zh-CN" altLang="zh-CN" sz="1800" dirty="0">
                          <a:latin typeface="微软雅黑" panose="020B0503020204020204" charset="-122"/>
                          <a:ea typeface="微软雅黑" panose="020B0503020204020204" charset="-122"/>
                        </a:rPr>
                        <a:t>篇（</a:t>
                      </a:r>
                      <a:r>
                        <a:rPr lang="en-US" altLang="zh-CN" sz="1800" dirty="0">
                          <a:latin typeface="微软雅黑" panose="020B0503020204020204" charset="-122"/>
                          <a:ea typeface="微软雅黑" panose="020B0503020204020204" charset="-122"/>
                        </a:rPr>
                        <a:t>1</a:t>
                      </a:r>
                      <a:r>
                        <a:rPr lang="zh-CN" altLang="zh-CN" sz="1800" dirty="0">
                          <a:latin typeface="微软雅黑" panose="020B0503020204020204" charset="-122"/>
                          <a:ea typeface="微软雅黑" panose="020B0503020204020204" charset="-122"/>
                        </a:rPr>
                        <a:t>篇已发表，</a:t>
                      </a:r>
                      <a:r>
                        <a:rPr lang="en-US" altLang="zh-CN" sz="1800" dirty="0">
                          <a:latin typeface="微软雅黑" panose="020B0503020204020204" charset="-122"/>
                          <a:ea typeface="微软雅黑" panose="020B0503020204020204" charset="-122"/>
                        </a:rPr>
                        <a:t>1</a:t>
                      </a:r>
                      <a:r>
                        <a:rPr lang="zh-CN" altLang="zh-CN" sz="1800" dirty="0">
                          <a:latin typeface="微软雅黑" panose="020B0503020204020204" charset="-122"/>
                          <a:ea typeface="微软雅黑" panose="020B0503020204020204" charset="-122"/>
                        </a:rPr>
                        <a:t>篇投稿中）</a:t>
                      </a:r>
                      <a:endParaRPr lang="zh-CN" altLang="en-US" dirty="0"/>
                    </a:p>
                  </a:txBody>
                  <a:tcPr/>
                </a:tc>
                <a:tc>
                  <a:txBody>
                    <a:bodyPr/>
                    <a:lstStyle/>
                    <a:p>
                      <a:pPr algn="ctr">
                        <a:lnSpc>
                          <a:spcPct val="200000"/>
                        </a:lnSpc>
                        <a:buNone/>
                      </a:pPr>
                      <a:endParaRPr lang="en-US" altLang="zh-CN" dirty="0"/>
                    </a:p>
                  </a:txBody>
                  <a:tcPr/>
                </a:tc>
                <a:extLst>
                  <a:ext uri="{0D108BD9-81ED-4DB2-BD59-A6C34878D82A}">
                    <a16:rowId xmlns:a16="http://schemas.microsoft.com/office/drawing/2014/main" val="2224120886"/>
                  </a:ext>
                </a:extLst>
              </a:tr>
              <a:tr h="381000">
                <a:tc>
                  <a:txBody>
                    <a:bodyPr/>
                    <a:lstStyle/>
                    <a:p>
                      <a:pPr algn="ctr">
                        <a:lnSpc>
                          <a:spcPct val="200000"/>
                        </a:lnSpc>
                        <a:buNone/>
                      </a:pPr>
                      <a:r>
                        <a:rPr lang="zh-CN" altLang="zh-CN" sz="1800" dirty="0">
                          <a:latin typeface="微软雅黑" panose="020B0503020204020204" charset="-122"/>
                          <a:ea typeface="微软雅黑" panose="020B0503020204020204" charset="-122"/>
                        </a:rPr>
                        <a:t>申请</a:t>
                      </a:r>
                      <a:r>
                        <a:rPr lang="zh-CN" altLang="en-US" sz="1800" dirty="0">
                          <a:latin typeface="微软雅黑" panose="020B0503020204020204" charset="-122"/>
                          <a:ea typeface="微软雅黑" panose="020B0503020204020204" charset="-122"/>
                        </a:rPr>
                        <a:t>实用</a:t>
                      </a:r>
                      <a:r>
                        <a:rPr lang="zh-CN" altLang="zh-CN" sz="1800" dirty="0">
                          <a:latin typeface="微软雅黑" panose="020B0503020204020204" charset="-122"/>
                          <a:ea typeface="微软雅黑" panose="020B0503020204020204" charset="-122"/>
                        </a:rPr>
                        <a:t>专利 </a:t>
                      </a:r>
                      <a:r>
                        <a:rPr lang="en-US" altLang="zh-CN" sz="1800" dirty="0">
                          <a:latin typeface="微软雅黑" panose="020B0503020204020204" charset="-122"/>
                          <a:ea typeface="微软雅黑" panose="020B0503020204020204" charset="-122"/>
                        </a:rPr>
                        <a:t>3</a:t>
                      </a:r>
                      <a:r>
                        <a:rPr lang="zh-CN" altLang="zh-CN" sz="1800" dirty="0">
                          <a:latin typeface="微软雅黑" panose="020B0503020204020204" charset="-122"/>
                          <a:ea typeface="微软雅黑" panose="020B0503020204020204" charset="-122"/>
                        </a:rPr>
                        <a:t>项</a:t>
                      </a:r>
                      <a:endParaRPr lang="zh-CN" altLang="en-US" dirty="0"/>
                    </a:p>
                  </a:txBody>
                  <a:tcPr/>
                </a:tc>
                <a:tc>
                  <a:txBody>
                    <a:bodyPr/>
                    <a:lstStyle/>
                    <a:p>
                      <a:pPr algn="ctr">
                        <a:lnSpc>
                          <a:spcPct val="200000"/>
                        </a:lnSpc>
                        <a:buNone/>
                      </a:pPr>
                      <a:endParaRPr lang="en-US" altLang="zh-CN" dirty="0"/>
                    </a:p>
                  </a:txBody>
                  <a:tcPr/>
                </a:tc>
                <a:extLst>
                  <a:ext uri="{0D108BD9-81ED-4DB2-BD59-A6C34878D82A}">
                    <a16:rowId xmlns:a16="http://schemas.microsoft.com/office/drawing/2014/main" val="679875542"/>
                  </a:ext>
                </a:extLst>
              </a:tr>
              <a:tr h="381000">
                <a:tc>
                  <a:txBody>
                    <a:bodyPr/>
                    <a:lstStyle/>
                    <a:p>
                      <a:pPr algn="ctr">
                        <a:lnSpc>
                          <a:spcPct val="200000"/>
                        </a:lnSpc>
                        <a:buNone/>
                      </a:pPr>
                      <a:r>
                        <a:rPr lang="zh-CN" altLang="zh-CN" sz="1800" dirty="0">
                          <a:latin typeface="微软雅黑" panose="020B0503020204020204" charset="-122"/>
                          <a:ea typeface="微软雅黑" panose="020B0503020204020204" charset="-122"/>
                        </a:rPr>
                        <a:t>申请计算机软件著作权</a:t>
                      </a:r>
                      <a:r>
                        <a:rPr lang="en-US" altLang="zh-CN" sz="1800" dirty="0">
                          <a:latin typeface="微软雅黑" panose="020B0503020204020204" charset="-122"/>
                          <a:ea typeface="微软雅黑" panose="020B0503020204020204" charset="-122"/>
                        </a:rPr>
                        <a:t> 2 </a:t>
                      </a:r>
                      <a:r>
                        <a:rPr lang="zh-CN" altLang="zh-CN" sz="1800" dirty="0">
                          <a:latin typeface="微软雅黑" panose="020B0503020204020204" charset="-122"/>
                          <a:ea typeface="微软雅黑" panose="020B0503020204020204" charset="-122"/>
                        </a:rPr>
                        <a:t>项</a:t>
                      </a:r>
                      <a:endParaRPr lang="zh-CN" altLang="en-US" dirty="0"/>
                    </a:p>
                  </a:txBody>
                  <a:tcPr/>
                </a:tc>
                <a:tc>
                  <a:txBody>
                    <a:bodyPr/>
                    <a:lstStyle/>
                    <a:p>
                      <a:pPr algn="ctr">
                        <a:lnSpc>
                          <a:spcPct val="200000"/>
                        </a:lnSpc>
                        <a:buNone/>
                      </a:pPr>
                      <a:endParaRPr lang="en-US" altLang="zh-CN" dirty="0"/>
                    </a:p>
                  </a:txBody>
                  <a:tcPr/>
                </a:tc>
                <a:extLst>
                  <a:ext uri="{0D108BD9-81ED-4DB2-BD59-A6C34878D82A}">
                    <a16:rowId xmlns:a16="http://schemas.microsoft.com/office/drawing/2014/main" val="2081587670"/>
                  </a:ext>
                </a:extLst>
              </a:tr>
            </a:tbl>
          </a:graphicData>
        </a:graphic>
      </p:graphicFrame>
      <p:pic>
        <p:nvPicPr>
          <p:cNvPr id="14" name="图片 13">
            <a:extLst>
              <a:ext uri="{FF2B5EF4-FFF2-40B4-BE49-F238E27FC236}">
                <a16:creationId xmlns:a16="http://schemas.microsoft.com/office/drawing/2014/main" id="{7FF584EE-9E09-3F54-72E3-E3AC56C569A5}"/>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835" y="3640492"/>
            <a:ext cx="672895" cy="505771"/>
          </a:xfrm>
          <a:prstGeom prst="rect">
            <a:avLst/>
          </a:prstGeom>
        </p:spPr>
      </p:pic>
      <p:pic>
        <p:nvPicPr>
          <p:cNvPr id="16" name="图片 15">
            <a:extLst>
              <a:ext uri="{FF2B5EF4-FFF2-40B4-BE49-F238E27FC236}">
                <a16:creationId xmlns:a16="http://schemas.microsoft.com/office/drawing/2014/main" id="{CE09D21F-D0F1-6222-04E5-E0BA84B8F1DC}"/>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835" y="4200112"/>
            <a:ext cx="672895" cy="505771"/>
          </a:xfrm>
          <a:prstGeom prst="rect">
            <a:avLst/>
          </a:prstGeom>
        </p:spPr>
      </p:pic>
      <p:pic>
        <p:nvPicPr>
          <p:cNvPr id="17" name="图片 16">
            <a:extLst>
              <a:ext uri="{FF2B5EF4-FFF2-40B4-BE49-F238E27FC236}">
                <a16:creationId xmlns:a16="http://schemas.microsoft.com/office/drawing/2014/main" id="{F69BF2F9-0A2F-CB29-560A-00F0223CD318}"/>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835" y="4759732"/>
            <a:ext cx="672895" cy="505771"/>
          </a:xfrm>
          <a:prstGeom prst="rect">
            <a:avLst/>
          </a:prstGeom>
        </p:spPr>
      </p:pic>
      <p:pic>
        <p:nvPicPr>
          <p:cNvPr id="18" name="图片 17">
            <a:extLst>
              <a:ext uri="{FF2B5EF4-FFF2-40B4-BE49-F238E27FC236}">
                <a16:creationId xmlns:a16="http://schemas.microsoft.com/office/drawing/2014/main" id="{083402A5-FE4D-C54B-FB14-A7383491BBE4}"/>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834" y="5319352"/>
            <a:ext cx="672895" cy="505771"/>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7C49C10-9AEC-3E53-F08E-821529C516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75" r="1470"/>
          <a:stretch/>
        </p:blipFill>
        <p:spPr>
          <a:xfrm>
            <a:off x="-38669" y="0"/>
            <a:ext cx="5810491" cy="2700986"/>
          </a:xfrm>
          <a:prstGeom prst="rect">
            <a:avLst/>
          </a:prstGeom>
        </p:spPr>
      </p:pic>
      <p:pic>
        <p:nvPicPr>
          <p:cNvPr id="8" name="图片 7">
            <a:extLst>
              <a:ext uri="{FF2B5EF4-FFF2-40B4-BE49-F238E27FC236}">
                <a16:creationId xmlns:a16="http://schemas.microsoft.com/office/drawing/2014/main" id="{7F5EC0DF-F54B-D7C6-1D95-B77FA62616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1" y="2700986"/>
            <a:ext cx="4754151" cy="3429000"/>
          </a:xfrm>
          <a:prstGeom prst="rect">
            <a:avLst/>
          </a:prstGeom>
        </p:spPr>
      </p:pic>
      <p:pic>
        <p:nvPicPr>
          <p:cNvPr id="10" name="图片 9">
            <a:extLst>
              <a:ext uri="{FF2B5EF4-FFF2-40B4-BE49-F238E27FC236}">
                <a16:creationId xmlns:a16="http://schemas.microsoft.com/office/drawing/2014/main" id="{0BA40E03-5007-DA4F-C343-DE16B9D31B2C}"/>
              </a:ext>
            </a:extLst>
          </p:cNvPr>
          <p:cNvPicPr>
            <a:picLocks noChangeAspect="1"/>
          </p:cNvPicPr>
          <p:nvPr/>
        </p:nvPicPr>
        <p:blipFill>
          <a:blip r:embed="rId4"/>
          <a:stretch>
            <a:fillRect/>
          </a:stretch>
        </p:blipFill>
        <p:spPr>
          <a:xfrm>
            <a:off x="4459199" y="-25723"/>
            <a:ext cx="2702584" cy="3429001"/>
          </a:xfrm>
          <a:prstGeom prst="rect">
            <a:avLst/>
          </a:prstGeom>
        </p:spPr>
      </p:pic>
      <p:pic>
        <p:nvPicPr>
          <p:cNvPr id="14" name="图片 13">
            <a:extLst>
              <a:ext uri="{FF2B5EF4-FFF2-40B4-BE49-F238E27FC236}">
                <a16:creationId xmlns:a16="http://schemas.microsoft.com/office/drawing/2014/main" id="{CCD93370-A935-9E60-A201-068D1CDAE33D}"/>
              </a:ext>
            </a:extLst>
          </p:cNvPr>
          <p:cNvPicPr>
            <a:picLocks noChangeAspect="1"/>
          </p:cNvPicPr>
          <p:nvPr/>
        </p:nvPicPr>
        <p:blipFill>
          <a:blip r:embed="rId5"/>
          <a:stretch>
            <a:fillRect/>
          </a:stretch>
        </p:blipFill>
        <p:spPr>
          <a:xfrm>
            <a:off x="7079440" y="-12861"/>
            <a:ext cx="2655185" cy="3593351"/>
          </a:xfrm>
          <a:prstGeom prst="rect">
            <a:avLst/>
          </a:prstGeom>
        </p:spPr>
      </p:pic>
      <p:pic>
        <p:nvPicPr>
          <p:cNvPr id="16" name="图片 15">
            <a:extLst>
              <a:ext uri="{FF2B5EF4-FFF2-40B4-BE49-F238E27FC236}">
                <a16:creationId xmlns:a16="http://schemas.microsoft.com/office/drawing/2014/main" id="{70B9334C-DCC4-EC61-213A-D3DF47F8293C}"/>
              </a:ext>
            </a:extLst>
          </p:cNvPr>
          <p:cNvPicPr>
            <a:picLocks noChangeAspect="1"/>
          </p:cNvPicPr>
          <p:nvPr/>
        </p:nvPicPr>
        <p:blipFill>
          <a:blip r:embed="rId6"/>
          <a:stretch>
            <a:fillRect/>
          </a:stretch>
        </p:blipFill>
        <p:spPr>
          <a:xfrm>
            <a:off x="9659115" y="-25723"/>
            <a:ext cx="2532885" cy="3593352"/>
          </a:xfrm>
          <a:prstGeom prst="rect">
            <a:avLst/>
          </a:prstGeom>
        </p:spPr>
      </p:pic>
      <p:pic>
        <p:nvPicPr>
          <p:cNvPr id="18" name="图片 17">
            <a:extLst>
              <a:ext uri="{FF2B5EF4-FFF2-40B4-BE49-F238E27FC236}">
                <a16:creationId xmlns:a16="http://schemas.microsoft.com/office/drawing/2014/main" id="{9B94CE6A-DB72-AB2A-187F-40146F68FD7E}"/>
              </a:ext>
            </a:extLst>
          </p:cNvPr>
          <p:cNvPicPr>
            <a:picLocks noChangeAspect="1"/>
          </p:cNvPicPr>
          <p:nvPr/>
        </p:nvPicPr>
        <p:blipFill>
          <a:blip r:embed="rId7"/>
          <a:stretch>
            <a:fillRect/>
          </a:stretch>
        </p:blipFill>
        <p:spPr>
          <a:xfrm>
            <a:off x="4121479" y="3454723"/>
            <a:ext cx="2957961" cy="3428999"/>
          </a:xfrm>
          <a:prstGeom prst="rect">
            <a:avLst/>
          </a:prstGeom>
        </p:spPr>
      </p:pic>
      <p:pic>
        <p:nvPicPr>
          <p:cNvPr id="20" name="图片 19">
            <a:extLst>
              <a:ext uri="{FF2B5EF4-FFF2-40B4-BE49-F238E27FC236}">
                <a16:creationId xmlns:a16="http://schemas.microsoft.com/office/drawing/2014/main" id="{18580D8C-7AEB-ED44-9B79-933F74E1BFD1}"/>
              </a:ext>
            </a:extLst>
          </p:cNvPr>
          <p:cNvPicPr>
            <a:picLocks noChangeAspect="1"/>
          </p:cNvPicPr>
          <p:nvPr/>
        </p:nvPicPr>
        <p:blipFill>
          <a:blip r:embed="rId8"/>
          <a:stretch>
            <a:fillRect/>
          </a:stretch>
        </p:blipFill>
        <p:spPr>
          <a:xfrm>
            <a:off x="7079440" y="3504745"/>
            <a:ext cx="2579675" cy="3378977"/>
          </a:xfrm>
          <a:prstGeom prst="rect">
            <a:avLst/>
          </a:prstGeom>
        </p:spPr>
      </p:pic>
      <p:pic>
        <p:nvPicPr>
          <p:cNvPr id="22" name="图片 21">
            <a:extLst>
              <a:ext uri="{FF2B5EF4-FFF2-40B4-BE49-F238E27FC236}">
                <a16:creationId xmlns:a16="http://schemas.microsoft.com/office/drawing/2014/main" id="{93A07651-395E-658E-EFF6-41E222246B7B}"/>
              </a:ext>
            </a:extLst>
          </p:cNvPr>
          <p:cNvPicPr>
            <a:picLocks noChangeAspect="1"/>
          </p:cNvPicPr>
          <p:nvPr/>
        </p:nvPicPr>
        <p:blipFill>
          <a:blip r:embed="rId9"/>
          <a:stretch>
            <a:fillRect/>
          </a:stretch>
        </p:blipFill>
        <p:spPr>
          <a:xfrm>
            <a:off x="9659115" y="3403278"/>
            <a:ext cx="2497332" cy="3486711"/>
          </a:xfrm>
          <a:prstGeom prst="rect">
            <a:avLst/>
          </a:prstGeom>
        </p:spPr>
      </p:pic>
      <p:sp>
        <p:nvSpPr>
          <p:cNvPr id="2" name="矩形 1">
            <a:extLst>
              <a:ext uri="{FF2B5EF4-FFF2-40B4-BE49-F238E27FC236}">
                <a16:creationId xmlns:a16="http://schemas.microsoft.com/office/drawing/2014/main" id="{3FE887B8-3E6A-E38E-67E8-4FEBE591882C}"/>
              </a:ext>
            </a:extLst>
          </p:cNvPr>
          <p:cNvSpPr/>
          <p:nvPr/>
        </p:nvSpPr>
        <p:spPr>
          <a:xfrm>
            <a:off x="754380" y="1318260"/>
            <a:ext cx="1612900" cy="81280"/>
          </a:xfrm>
          <a:prstGeom prst="rect">
            <a:avLst/>
          </a:prstGeom>
          <a:blipFill>
            <a:blip r:embed="rId10">
              <a:extLst>
                <a:ext uri="{BEBA8EAE-BF5A-486C-A8C5-ECC9F3942E4B}">
                  <a14:imgProps xmlns:a14="http://schemas.microsoft.com/office/drawing/2010/main">
                    <a14:imgLayer r:embed="rId11">
                      <a14:imgEffect>
                        <a14:artisticPencilGrayscale/>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BE2F6A9-083A-94DA-C282-4BD94608ECCB}"/>
              </a:ext>
            </a:extLst>
          </p:cNvPr>
          <p:cNvSpPr/>
          <p:nvPr/>
        </p:nvSpPr>
        <p:spPr>
          <a:xfrm>
            <a:off x="354595" y="3550920"/>
            <a:ext cx="2763174" cy="167640"/>
          </a:xfrm>
          <a:prstGeom prst="rect">
            <a:avLst/>
          </a:prstGeom>
          <a:blipFill>
            <a:blip r:embed="rId10">
              <a:extLst>
                <a:ext uri="{BEBA8EAE-BF5A-486C-A8C5-ECC9F3942E4B}">
                  <a14:imgProps xmlns:a14="http://schemas.microsoft.com/office/drawing/2010/main">
                    <a14:imgLayer r:embed="rId11">
                      <a14:imgEffect>
                        <a14:artisticPencilGrayscale/>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04291AC-5A98-96CE-02FA-D091D9D7D95C}"/>
              </a:ext>
            </a:extLst>
          </p:cNvPr>
          <p:cNvSpPr/>
          <p:nvPr/>
        </p:nvSpPr>
        <p:spPr>
          <a:xfrm>
            <a:off x="4240756" y="4247846"/>
            <a:ext cx="2763174" cy="167640"/>
          </a:xfrm>
          <a:prstGeom prst="rect">
            <a:avLst/>
          </a:prstGeom>
          <a:blipFill>
            <a:blip r:embed="rId10">
              <a:extLst>
                <a:ext uri="{BEBA8EAE-BF5A-486C-A8C5-ECC9F3942E4B}">
                  <a14:imgProps xmlns:a14="http://schemas.microsoft.com/office/drawing/2010/main">
                    <a14:imgLayer r:embed="rId11">
                      <a14:imgEffect>
                        <a14:artisticPencilGrayscale/>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8946B0F-463E-961F-4BEE-E6F293CB7ED5}"/>
              </a:ext>
            </a:extLst>
          </p:cNvPr>
          <p:cNvSpPr/>
          <p:nvPr/>
        </p:nvSpPr>
        <p:spPr>
          <a:xfrm>
            <a:off x="7313700" y="4624663"/>
            <a:ext cx="129135" cy="521970"/>
          </a:xfrm>
          <a:prstGeom prst="rect">
            <a:avLst/>
          </a:prstGeom>
          <a:blipFill>
            <a:blip r:embed="rId10">
              <a:extLst>
                <a:ext uri="{BEBA8EAE-BF5A-486C-A8C5-ECC9F3942E4B}">
                  <a14:imgProps xmlns:a14="http://schemas.microsoft.com/office/drawing/2010/main">
                    <a14:imgLayer r:embed="rId11">
                      <a14:imgEffect>
                        <a14:artisticPencilGrayscale/>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733ED8A-4259-7911-BC5F-9CE321308553}"/>
              </a:ext>
            </a:extLst>
          </p:cNvPr>
          <p:cNvSpPr/>
          <p:nvPr/>
        </p:nvSpPr>
        <p:spPr>
          <a:xfrm>
            <a:off x="9875599" y="4672262"/>
            <a:ext cx="146911" cy="529657"/>
          </a:xfrm>
          <a:prstGeom prst="rect">
            <a:avLst/>
          </a:prstGeom>
          <a:blipFill>
            <a:blip r:embed="rId10">
              <a:extLst>
                <a:ext uri="{BEBA8EAE-BF5A-486C-A8C5-ECC9F3942E4B}">
                  <a14:imgProps xmlns:a14="http://schemas.microsoft.com/office/drawing/2010/main">
                    <a14:imgLayer r:embed="rId11">
                      <a14:imgEffect>
                        <a14:artisticPencilGrayscale/>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0304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877809" y="1732546"/>
            <a:ext cx="3870036" cy="571703"/>
          </a:xfrm>
        </p:spPr>
        <p:txBody>
          <a:bodyPr/>
          <a:lstStyle/>
          <a:p>
            <a:r>
              <a:rPr sz="3200" b="0" dirty="0">
                <a:solidFill>
                  <a:schemeClr val="tx1"/>
                </a:solidFill>
                <a:latin typeface="微软雅黑" panose="020B0503020204020204" charset="-122"/>
                <a:ea typeface="微软雅黑" panose="020B0503020204020204" charset="-122"/>
                <a:sym typeface="思源黑体" panose="020B0500000000000000" pitchFamily="34" charset="-122"/>
              </a:rPr>
              <a:t>研究目的</a:t>
            </a:r>
            <a:endParaRPr lang="zh-CN" altLang="en-US" sz="3200" b="0" dirty="0">
              <a:solidFill>
                <a:schemeClr val="tx1"/>
              </a:solidFill>
              <a:latin typeface="微软雅黑" panose="020B0503020204020204" charset="-122"/>
              <a:ea typeface="微软雅黑" panose="020B0503020204020204" charset="-122"/>
              <a:sym typeface="思源黑体" panose="020B0500000000000000" pitchFamily="34" charset="-122"/>
            </a:endParaRPr>
          </a:p>
        </p:txBody>
      </p:sp>
      <p:sp>
        <p:nvSpPr>
          <p:cNvPr id="6" name="文本占位符 5"/>
          <p:cNvSpPr>
            <a:spLocks noGrp="1"/>
          </p:cNvSpPr>
          <p:nvPr>
            <p:ph type="body" sz="quarter" idx="11"/>
          </p:nvPr>
        </p:nvSpPr>
        <p:spPr>
          <a:xfrm>
            <a:off x="6966707" y="2638055"/>
            <a:ext cx="3870036" cy="571703"/>
          </a:xfrm>
        </p:spPr>
        <p:txBody>
          <a:bodyPr/>
          <a:lstStyle/>
          <a:p>
            <a:pPr algn="l"/>
            <a:r>
              <a:rPr lang="zh-CN" altLang="en-US" sz="3200" b="0" dirty="0">
                <a:latin typeface="微软雅黑" panose="020B0503020204020204" charset="-122"/>
                <a:ea typeface="微软雅黑" panose="020B0503020204020204" charset="-122"/>
                <a:sym typeface="思源黑体" panose="020B0500000000000000" pitchFamily="34" charset="-122"/>
              </a:rPr>
              <a:t>研究内容</a:t>
            </a:r>
            <a:endParaRPr lang="zh-CN" altLang="en-US" sz="3200" b="0" dirty="0">
              <a:solidFill>
                <a:schemeClr val="tx1"/>
              </a:solidFill>
              <a:latin typeface="微软雅黑" panose="020B0503020204020204" charset="-122"/>
              <a:ea typeface="微软雅黑" panose="020B0503020204020204" charset="-122"/>
              <a:sym typeface="思源黑体" panose="020B0500000000000000" pitchFamily="34" charset="-122"/>
            </a:endParaRPr>
          </a:p>
        </p:txBody>
      </p:sp>
      <p:sp>
        <p:nvSpPr>
          <p:cNvPr id="7" name="文本占位符 6"/>
          <p:cNvSpPr>
            <a:spLocks noGrp="1"/>
          </p:cNvSpPr>
          <p:nvPr>
            <p:ph type="body" sz="quarter" idx="12"/>
          </p:nvPr>
        </p:nvSpPr>
        <p:spPr>
          <a:xfrm>
            <a:off x="7717030" y="3846101"/>
            <a:ext cx="3870036" cy="571703"/>
          </a:xfrm>
        </p:spPr>
        <p:txBody>
          <a:bodyPr/>
          <a:lstStyle/>
          <a:p>
            <a:r>
              <a:rPr lang="zh-CN" altLang="en-US" sz="3200" b="0" dirty="0">
                <a:solidFill>
                  <a:schemeClr val="tx1"/>
                </a:solidFill>
                <a:latin typeface="微软雅黑" panose="020B0503020204020204" charset="-122"/>
                <a:ea typeface="微软雅黑" panose="020B0503020204020204" charset="-122"/>
                <a:sym typeface="思源黑体" panose="020B0500000000000000" pitchFamily="34" charset="-122"/>
              </a:rPr>
              <a:t>项目进展</a:t>
            </a:r>
          </a:p>
          <a:p>
            <a:endParaRPr lang="zh-CN" altLang="en-US" sz="3200" b="0" dirty="0">
              <a:solidFill>
                <a:schemeClr val="tx1"/>
              </a:solidFill>
              <a:latin typeface="微软雅黑" panose="020B0503020204020204" charset="-122"/>
              <a:ea typeface="微软雅黑" panose="020B0503020204020204" charset="-122"/>
              <a:sym typeface="思源黑体" panose="020B0500000000000000" pitchFamily="34" charset="-122"/>
            </a:endParaRPr>
          </a:p>
        </p:txBody>
      </p:sp>
      <p:sp>
        <p:nvSpPr>
          <p:cNvPr id="8" name="文本占位符 7"/>
          <p:cNvSpPr>
            <a:spLocks noGrp="1"/>
          </p:cNvSpPr>
          <p:nvPr>
            <p:ph type="body" sz="quarter" idx="13"/>
          </p:nvPr>
        </p:nvSpPr>
        <p:spPr>
          <a:xfrm>
            <a:off x="6966707" y="4582989"/>
            <a:ext cx="3870036" cy="571703"/>
          </a:xfrm>
        </p:spPr>
        <p:txBody>
          <a:bodyPr/>
          <a:lstStyle/>
          <a:p>
            <a:pPr algn="l"/>
            <a:r>
              <a:rPr sz="3200" b="0" dirty="0">
                <a:solidFill>
                  <a:schemeClr val="tx1"/>
                </a:solidFill>
                <a:latin typeface="微软雅黑" panose="020B0503020204020204" charset="-122"/>
                <a:ea typeface="微软雅黑" panose="020B0503020204020204" charset="-122"/>
                <a:sym typeface="思源黑体" panose="020B0500000000000000" pitchFamily="34" charset="-122"/>
              </a:rPr>
              <a:t>预期成果</a:t>
            </a:r>
            <a:endParaRPr lang="zh-CN" altLang="en-US" sz="3200" b="0" dirty="0">
              <a:solidFill>
                <a:schemeClr val="tx1"/>
              </a:solidFill>
              <a:latin typeface="微软雅黑" panose="020B0503020204020204" charset="-122"/>
              <a:ea typeface="微软雅黑" panose="020B0503020204020204" charset="-122"/>
              <a:sym typeface="思源黑体" panose="020B0500000000000000" pitchFamily="34" charset="-122"/>
            </a:endParaRPr>
          </a:p>
        </p:txBody>
      </p:sp>
      <p:grpSp>
        <p:nvGrpSpPr>
          <p:cNvPr id="10" name="组合 9"/>
          <p:cNvGrpSpPr/>
          <p:nvPr/>
        </p:nvGrpSpPr>
        <p:grpSpPr>
          <a:xfrm>
            <a:off x="5236270" y="1786917"/>
            <a:ext cx="589166" cy="503600"/>
            <a:chOff x="6486577" y="1590539"/>
            <a:chExt cx="589166" cy="503600"/>
          </a:xfrm>
        </p:grpSpPr>
        <p:sp>
          <p:nvSpPr>
            <p:cNvPr id="11" name="文本框 10"/>
            <p:cNvSpPr txBox="1"/>
            <p:nvPr/>
          </p:nvSpPr>
          <p:spPr>
            <a:xfrm>
              <a:off x="6725814" y="1649258"/>
              <a:ext cx="51723" cy="144584"/>
            </a:xfrm>
            <a:custGeom>
              <a:avLst/>
              <a:gdLst/>
              <a:ahLst/>
              <a:cxnLst/>
              <a:rect l="l" t="t" r="r" b="b"/>
              <a:pathLst>
                <a:path w="51723" h="144584">
                  <a:moveTo>
                    <a:pt x="27650" y="94"/>
                  </a:moveTo>
                  <a:lnTo>
                    <a:pt x="51723" y="6083"/>
                  </a:lnTo>
                  <a:lnTo>
                    <a:pt x="51723" y="144584"/>
                  </a:lnTo>
                  <a:lnTo>
                    <a:pt x="991" y="144584"/>
                  </a:lnTo>
                  <a:lnTo>
                    <a:pt x="991" y="35586"/>
                  </a:lnTo>
                  <a:cubicBezTo>
                    <a:pt x="991" y="27717"/>
                    <a:pt x="897" y="21417"/>
                    <a:pt x="708" y="16687"/>
                  </a:cubicBezTo>
                  <a:lnTo>
                    <a:pt x="0" y="8757"/>
                  </a:lnTo>
                  <a:lnTo>
                    <a:pt x="24933" y="320"/>
                  </a:lnTo>
                  <a:cubicBezTo>
                    <a:pt x="25839" y="94"/>
                    <a:pt x="26745" y="-132"/>
                    <a:pt x="27650" y="9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12" name="文本框 11"/>
            <p:cNvSpPr txBox="1"/>
            <p:nvPr/>
          </p:nvSpPr>
          <p:spPr>
            <a:xfrm>
              <a:off x="6837028" y="1700678"/>
              <a:ext cx="30120" cy="11305"/>
            </a:xfrm>
            <a:custGeom>
              <a:avLst/>
              <a:gdLst/>
              <a:ahLst/>
              <a:cxnLst/>
              <a:rect l="l" t="t" r="r" b="b"/>
              <a:pathLst>
                <a:path w="30120" h="11305">
                  <a:moveTo>
                    <a:pt x="0" y="0"/>
                  </a:moveTo>
                  <a:cubicBezTo>
                    <a:pt x="10191" y="2940"/>
                    <a:pt x="20382" y="7010"/>
                    <a:pt x="30120" y="11305"/>
                  </a:cubicBezTo>
                  <a:cubicBezTo>
                    <a:pt x="21967" y="8366"/>
                    <a:pt x="13588" y="5201"/>
                    <a:pt x="5436" y="2262"/>
                  </a:cubicBezTo>
                  <a:cubicBezTo>
                    <a:pt x="3624" y="1583"/>
                    <a:pt x="1812" y="679"/>
                    <a:pt x="0"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13" name="文本框 12"/>
            <p:cNvSpPr txBox="1"/>
            <p:nvPr/>
          </p:nvSpPr>
          <p:spPr>
            <a:xfrm>
              <a:off x="6792189" y="1871159"/>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14" name="文本框 13"/>
            <p:cNvSpPr txBox="1"/>
            <p:nvPr/>
          </p:nvSpPr>
          <p:spPr>
            <a:xfrm>
              <a:off x="6691770" y="1590539"/>
              <a:ext cx="85767" cy="67477"/>
            </a:xfrm>
            <a:custGeom>
              <a:avLst/>
              <a:gdLst/>
              <a:ahLst/>
              <a:cxnLst/>
              <a:rect l="l" t="t" r="r" b="b"/>
              <a:pathLst>
                <a:path w="85767" h="67477">
                  <a:moveTo>
                    <a:pt x="55880" y="0"/>
                  </a:moveTo>
                  <a:lnTo>
                    <a:pt x="85767" y="0"/>
                  </a:lnTo>
                  <a:lnTo>
                    <a:pt x="85767" y="64803"/>
                  </a:lnTo>
                  <a:lnTo>
                    <a:pt x="61694" y="58814"/>
                  </a:lnTo>
                  <a:cubicBezTo>
                    <a:pt x="60789" y="58588"/>
                    <a:pt x="59883" y="58814"/>
                    <a:pt x="58977" y="59040"/>
                  </a:cubicBezTo>
                  <a:lnTo>
                    <a:pt x="34044" y="67477"/>
                  </a:lnTo>
                  <a:lnTo>
                    <a:pt x="33905" y="65926"/>
                  </a:lnTo>
                  <a:cubicBezTo>
                    <a:pt x="33152" y="62745"/>
                    <a:pt x="31080" y="60338"/>
                    <a:pt x="27689" y="58706"/>
                  </a:cubicBezTo>
                  <a:cubicBezTo>
                    <a:pt x="24299" y="57073"/>
                    <a:pt x="16743" y="56257"/>
                    <a:pt x="5023" y="56257"/>
                  </a:cubicBezTo>
                  <a:lnTo>
                    <a:pt x="0" y="56257"/>
                  </a:lnTo>
                  <a:lnTo>
                    <a:pt x="0" y="32555"/>
                  </a:lnTo>
                  <a:cubicBezTo>
                    <a:pt x="24529" y="27276"/>
                    <a:pt x="43156" y="16424"/>
                    <a:pt x="55880"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15" name="文本框 14"/>
            <p:cNvSpPr txBox="1"/>
            <p:nvPr/>
          </p:nvSpPr>
          <p:spPr>
            <a:xfrm>
              <a:off x="6486577" y="1655341"/>
              <a:ext cx="589166" cy="438798"/>
            </a:xfrm>
            <a:custGeom>
              <a:avLst/>
              <a:gdLst/>
              <a:ahLst/>
              <a:cxnLst/>
              <a:rect l="l" t="t" r="r" b="b"/>
              <a:pathLst>
                <a:path w="589166" h="438798">
                  <a:moveTo>
                    <a:pt x="301707" y="0"/>
                  </a:moveTo>
                  <a:lnTo>
                    <a:pt x="321143" y="4836"/>
                  </a:lnTo>
                  <a:cubicBezTo>
                    <a:pt x="335325" y="10065"/>
                    <a:pt x="349196" y="16396"/>
                    <a:pt x="362784" y="22274"/>
                  </a:cubicBezTo>
                  <a:cubicBezTo>
                    <a:pt x="392903" y="35162"/>
                    <a:pt x="422796" y="46467"/>
                    <a:pt x="454727" y="54154"/>
                  </a:cubicBezTo>
                  <a:cubicBezTo>
                    <a:pt x="481903" y="60938"/>
                    <a:pt x="509757" y="66590"/>
                    <a:pt x="536253" y="75634"/>
                  </a:cubicBezTo>
                  <a:cubicBezTo>
                    <a:pt x="553464" y="81512"/>
                    <a:pt x="577469" y="87618"/>
                    <a:pt x="588113" y="103444"/>
                  </a:cubicBezTo>
                  <a:cubicBezTo>
                    <a:pt x="590151" y="106384"/>
                    <a:pt x="589019" y="110002"/>
                    <a:pt x="586527" y="112037"/>
                  </a:cubicBezTo>
                  <a:cubicBezTo>
                    <a:pt x="586527" y="115427"/>
                    <a:pt x="584715" y="118819"/>
                    <a:pt x="580866" y="120402"/>
                  </a:cubicBezTo>
                  <a:cubicBezTo>
                    <a:pt x="555050" y="130124"/>
                    <a:pt x="530138" y="141655"/>
                    <a:pt x="505228" y="153639"/>
                  </a:cubicBezTo>
                  <a:cubicBezTo>
                    <a:pt x="528780" y="186198"/>
                    <a:pt x="516325" y="324345"/>
                    <a:pt x="515192" y="346278"/>
                  </a:cubicBezTo>
                  <a:cubicBezTo>
                    <a:pt x="515192" y="346278"/>
                    <a:pt x="515192" y="346504"/>
                    <a:pt x="515192" y="346504"/>
                  </a:cubicBezTo>
                  <a:cubicBezTo>
                    <a:pt x="515419" y="346730"/>
                    <a:pt x="515645" y="346956"/>
                    <a:pt x="515872" y="347181"/>
                  </a:cubicBezTo>
                  <a:cubicBezTo>
                    <a:pt x="534441" y="376123"/>
                    <a:pt x="549161" y="457971"/>
                    <a:pt x="488470" y="434683"/>
                  </a:cubicBezTo>
                  <a:cubicBezTo>
                    <a:pt x="446575" y="418630"/>
                    <a:pt x="460388" y="350347"/>
                    <a:pt x="498661" y="339268"/>
                  </a:cubicBezTo>
                  <a:cubicBezTo>
                    <a:pt x="501831" y="279577"/>
                    <a:pt x="505907" y="218304"/>
                    <a:pt x="491188" y="160196"/>
                  </a:cubicBezTo>
                  <a:cubicBezTo>
                    <a:pt x="468994" y="170823"/>
                    <a:pt x="446575" y="181449"/>
                    <a:pt x="423701" y="190945"/>
                  </a:cubicBezTo>
                  <a:cubicBezTo>
                    <a:pt x="395167" y="202703"/>
                    <a:pt x="363463" y="211974"/>
                    <a:pt x="337420" y="228478"/>
                  </a:cubicBezTo>
                  <a:cubicBezTo>
                    <a:pt x="323152" y="237296"/>
                    <a:pt x="311151" y="245662"/>
                    <a:pt x="295072" y="244080"/>
                  </a:cubicBezTo>
                  <a:cubicBezTo>
                    <a:pt x="293487" y="248150"/>
                    <a:pt x="289183" y="251088"/>
                    <a:pt x="284202" y="248150"/>
                  </a:cubicBezTo>
                  <a:cubicBezTo>
                    <a:pt x="229851" y="214686"/>
                    <a:pt x="166668" y="201798"/>
                    <a:pt x="110732" y="171953"/>
                  </a:cubicBezTo>
                  <a:cubicBezTo>
                    <a:pt x="89897" y="160875"/>
                    <a:pt x="69969" y="148665"/>
                    <a:pt x="49134" y="137586"/>
                  </a:cubicBezTo>
                  <a:cubicBezTo>
                    <a:pt x="34868" y="130124"/>
                    <a:pt x="15618" y="126281"/>
                    <a:pt x="2483" y="117689"/>
                  </a:cubicBezTo>
                  <a:cubicBezTo>
                    <a:pt x="218" y="116332"/>
                    <a:pt x="-914" y="112715"/>
                    <a:pt x="898" y="110454"/>
                  </a:cubicBezTo>
                  <a:cubicBezTo>
                    <a:pt x="-235" y="107967"/>
                    <a:pt x="218" y="104801"/>
                    <a:pt x="3389" y="103444"/>
                  </a:cubicBezTo>
                  <a:cubicBezTo>
                    <a:pt x="54343" y="81286"/>
                    <a:pt x="109373" y="68172"/>
                    <a:pt x="159195" y="43301"/>
                  </a:cubicBezTo>
                  <a:cubicBezTo>
                    <a:pt x="177765" y="34031"/>
                    <a:pt x="196335" y="23461"/>
                    <a:pt x="215442" y="14361"/>
                  </a:cubicBezTo>
                  <a:lnTo>
                    <a:pt x="249984" y="2674"/>
                  </a:lnTo>
                  <a:lnTo>
                    <a:pt x="250692" y="10604"/>
                  </a:lnTo>
                  <a:cubicBezTo>
                    <a:pt x="250881" y="15334"/>
                    <a:pt x="250975" y="21634"/>
                    <a:pt x="250975" y="29503"/>
                  </a:cubicBezTo>
                  <a:lnTo>
                    <a:pt x="250975" y="138501"/>
                  </a:lnTo>
                  <a:lnTo>
                    <a:pt x="301707" y="138501"/>
                  </a:lnTo>
                  <a:lnTo>
                    <a:pt x="301707" y="0"/>
                  </a:lnTo>
                  <a:close/>
                  <a:moveTo>
                    <a:pt x="361198" y="45336"/>
                  </a:moveTo>
                  <a:cubicBezTo>
                    <a:pt x="363010" y="46015"/>
                    <a:pt x="364822" y="46919"/>
                    <a:pt x="366634" y="47598"/>
                  </a:cubicBezTo>
                  <a:cubicBezTo>
                    <a:pt x="374786" y="50537"/>
                    <a:pt x="383165" y="53702"/>
                    <a:pt x="391318" y="56641"/>
                  </a:cubicBezTo>
                  <a:cubicBezTo>
                    <a:pt x="381580" y="52346"/>
                    <a:pt x="371389" y="48276"/>
                    <a:pt x="361198" y="45336"/>
                  </a:cubicBezTo>
                  <a:close/>
                  <a:moveTo>
                    <a:pt x="326550" y="215817"/>
                  </a:moveTo>
                  <a:cubicBezTo>
                    <a:pt x="325417" y="216269"/>
                    <a:pt x="324285" y="216495"/>
                    <a:pt x="323152" y="216947"/>
                  </a:cubicBezTo>
                  <a:cubicBezTo>
                    <a:pt x="320889" y="218530"/>
                    <a:pt x="318624" y="220113"/>
                    <a:pt x="316359" y="221470"/>
                  </a:cubicBezTo>
                  <a:cubicBezTo>
                    <a:pt x="316359" y="221696"/>
                    <a:pt x="316359" y="222148"/>
                    <a:pt x="316359" y="222374"/>
                  </a:cubicBezTo>
                  <a:cubicBezTo>
                    <a:pt x="319756" y="220113"/>
                    <a:pt x="323152" y="217852"/>
                    <a:pt x="326550" y="21581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sp>
          <p:nvSpPr>
            <p:cNvPr id="16" name="文本框 15"/>
            <p:cNvSpPr txBox="1"/>
            <p:nvPr/>
          </p:nvSpPr>
          <p:spPr>
            <a:xfrm>
              <a:off x="6582388" y="1865150"/>
              <a:ext cx="340535" cy="187898"/>
            </a:xfrm>
            <a:custGeom>
              <a:avLst/>
              <a:gdLst/>
              <a:ahLst/>
              <a:cxnLst/>
              <a:rect l="l" t="t" r="r" b="b"/>
              <a:pathLst>
                <a:path w="340535" h="187898">
                  <a:moveTo>
                    <a:pt x="323229" y="1047"/>
                  </a:moveTo>
                  <a:cubicBezTo>
                    <a:pt x="325267" y="1047"/>
                    <a:pt x="327532" y="2177"/>
                    <a:pt x="328663" y="3986"/>
                  </a:cubicBezTo>
                  <a:cubicBezTo>
                    <a:pt x="335005" y="14839"/>
                    <a:pt x="332061" y="30666"/>
                    <a:pt x="332740" y="42875"/>
                  </a:cubicBezTo>
                  <a:cubicBezTo>
                    <a:pt x="333420" y="59832"/>
                    <a:pt x="334099" y="76562"/>
                    <a:pt x="335005" y="93520"/>
                  </a:cubicBezTo>
                  <a:cubicBezTo>
                    <a:pt x="336817" y="119973"/>
                    <a:pt x="347007" y="151852"/>
                    <a:pt x="334099" y="176722"/>
                  </a:cubicBezTo>
                  <a:cubicBezTo>
                    <a:pt x="333873" y="179662"/>
                    <a:pt x="332287" y="182601"/>
                    <a:pt x="329569" y="183506"/>
                  </a:cubicBezTo>
                  <a:cubicBezTo>
                    <a:pt x="326853" y="186444"/>
                    <a:pt x="322323" y="185992"/>
                    <a:pt x="320284" y="183506"/>
                  </a:cubicBezTo>
                  <a:cubicBezTo>
                    <a:pt x="296053" y="181697"/>
                    <a:pt x="272501" y="177853"/>
                    <a:pt x="247816" y="178531"/>
                  </a:cubicBezTo>
                  <a:cubicBezTo>
                    <a:pt x="218602" y="179436"/>
                    <a:pt x="189615" y="181923"/>
                    <a:pt x="160627" y="183280"/>
                  </a:cubicBezTo>
                  <a:cubicBezTo>
                    <a:pt x="130281" y="184635"/>
                    <a:pt x="99935" y="187349"/>
                    <a:pt x="69815" y="187575"/>
                  </a:cubicBezTo>
                  <a:cubicBezTo>
                    <a:pt x="53736" y="187575"/>
                    <a:pt x="29052" y="190062"/>
                    <a:pt x="13426" y="181245"/>
                  </a:cubicBezTo>
                  <a:cubicBezTo>
                    <a:pt x="12067" y="181245"/>
                    <a:pt x="10481" y="180792"/>
                    <a:pt x="9122" y="179436"/>
                  </a:cubicBezTo>
                  <a:cubicBezTo>
                    <a:pt x="-6730" y="164513"/>
                    <a:pt x="2555" y="129243"/>
                    <a:pt x="4141" y="110251"/>
                  </a:cubicBezTo>
                  <a:cubicBezTo>
                    <a:pt x="6858" y="75884"/>
                    <a:pt x="970" y="41518"/>
                    <a:pt x="2555" y="7152"/>
                  </a:cubicBezTo>
                  <a:cubicBezTo>
                    <a:pt x="2782" y="4438"/>
                    <a:pt x="4594" y="2630"/>
                    <a:pt x="6858" y="1951"/>
                  </a:cubicBezTo>
                  <a:cubicBezTo>
                    <a:pt x="8443" y="821"/>
                    <a:pt x="10934" y="368"/>
                    <a:pt x="13426" y="1499"/>
                  </a:cubicBezTo>
                  <a:cubicBezTo>
                    <a:pt x="43092" y="15065"/>
                    <a:pt x="72306" y="29535"/>
                    <a:pt x="103106" y="40387"/>
                  </a:cubicBezTo>
                  <a:cubicBezTo>
                    <a:pt x="127337" y="48980"/>
                    <a:pt x="158589" y="62771"/>
                    <a:pt x="184633" y="60284"/>
                  </a:cubicBezTo>
                  <a:cubicBezTo>
                    <a:pt x="230151" y="55762"/>
                    <a:pt x="279295" y="28631"/>
                    <a:pt x="315529" y="1499"/>
                  </a:cubicBezTo>
                  <a:cubicBezTo>
                    <a:pt x="318020" y="-535"/>
                    <a:pt x="320964" y="-309"/>
                    <a:pt x="323229" y="104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latin typeface="Impact" panose="020B0806030902050204" pitchFamily="34" charset="0"/>
                <a:sym typeface="Impact" panose="020B0806030902050204" pitchFamily="34" charset="0"/>
              </a:endParaRPr>
            </a:p>
          </p:txBody>
        </p:sp>
      </p:grpSp>
      <p:grpSp>
        <p:nvGrpSpPr>
          <p:cNvPr id="17" name="组合 16"/>
          <p:cNvGrpSpPr/>
          <p:nvPr/>
        </p:nvGrpSpPr>
        <p:grpSpPr>
          <a:xfrm>
            <a:off x="6270983" y="2693374"/>
            <a:ext cx="589166" cy="514957"/>
            <a:chOff x="5393525" y="2865426"/>
            <a:chExt cx="589166" cy="514957"/>
          </a:xfrm>
        </p:grpSpPr>
        <p:sp>
          <p:nvSpPr>
            <p:cNvPr id="18" name="文本框 17"/>
            <p:cNvSpPr txBox="1"/>
            <p:nvPr/>
          </p:nvSpPr>
          <p:spPr>
            <a:xfrm>
              <a:off x="5658904" y="2921534"/>
              <a:ext cx="25179" cy="17516"/>
            </a:xfrm>
            <a:custGeom>
              <a:avLst/>
              <a:gdLst/>
              <a:ahLst/>
              <a:cxnLst/>
              <a:rect l="l" t="t" r="r" b="b"/>
              <a:pathLst>
                <a:path w="25179" h="17516">
                  <a:moveTo>
                    <a:pt x="12124" y="0"/>
                  </a:moveTo>
                  <a:cubicBezTo>
                    <a:pt x="16694" y="0"/>
                    <a:pt x="20097" y="1612"/>
                    <a:pt x="22333" y="4837"/>
                  </a:cubicBezTo>
                  <a:lnTo>
                    <a:pt x="25179" y="17277"/>
                  </a:lnTo>
                  <a:lnTo>
                    <a:pt x="12256" y="14062"/>
                  </a:lnTo>
                  <a:cubicBezTo>
                    <a:pt x="11351" y="13836"/>
                    <a:pt x="10445" y="14062"/>
                    <a:pt x="9539" y="14288"/>
                  </a:cubicBezTo>
                  <a:lnTo>
                    <a:pt x="0" y="17516"/>
                  </a:lnTo>
                  <a:lnTo>
                    <a:pt x="1916" y="5358"/>
                  </a:lnTo>
                  <a:cubicBezTo>
                    <a:pt x="4151" y="1786"/>
                    <a:pt x="7554" y="0"/>
                    <a:pt x="12124"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9" name="文本框 18"/>
            <p:cNvSpPr txBox="1"/>
            <p:nvPr/>
          </p:nvSpPr>
          <p:spPr>
            <a:xfrm>
              <a:off x="5603590" y="2919761"/>
              <a:ext cx="135456" cy="191231"/>
            </a:xfrm>
            <a:custGeom>
              <a:avLst/>
              <a:gdLst/>
              <a:ahLst/>
              <a:cxnLst/>
              <a:rect l="l" t="t" r="r" b="b"/>
              <a:pathLst>
                <a:path w="135456" h="191231">
                  <a:moveTo>
                    <a:pt x="80493" y="0"/>
                  </a:moveTo>
                  <a:lnTo>
                    <a:pt x="111079" y="7610"/>
                  </a:lnTo>
                  <a:lnTo>
                    <a:pt x="135456" y="17818"/>
                  </a:lnTo>
                  <a:lnTo>
                    <a:pt x="127322" y="52226"/>
                  </a:lnTo>
                  <a:cubicBezTo>
                    <a:pt x="120425" y="67605"/>
                    <a:pt x="100109" y="100248"/>
                    <a:pt x="66373" y="150155"/>
                  </a:cubicBezTo>
                  <a:lnTo>
                    <a:pt x="132309" y="150155"/>
                  </a:lnTo>
                  <a:lnTo>
                    <a:pt x="132309" y="191231"/>
                  </a:lnTo>
                  <a:lnTo>
                    <a:pt x="0" y="191231"/>
                  </a:lnTo>
                  <a:lnTo>
                    <a:pt x="38" y="156852"/>
                  </a:lnTo>
                  <a:cubicBezTo>
                    <a:pt x="39229" y="92757"/>
                    <a:pt x="62521" y="53094"/>
                    <a:pt x="69912" y="37864"/>
                  </a:cubicBezTo>
                  <a:cubicBezTo>
                    <a:pt x="77304" y="22634"/>
                    <a:pt x="81000" y="10752"/>
                    <a:pt x="81000" y="2219"/>
                  </a:cubicBezTo>
                  <a:lnTo>
                    <a:pt x="8049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0" name="文本框 19"/>
            <p:cNvSpPr txBox="1"/>
            <p:nvPr/>
          </p:nvSpPr>
          <p:spPr>
            <a:xfrm>
              <a:off x="5603590" y="2939050"/>
              <a:ext cx="55314" cy="32044"/>
            </a:xfrm>
            <a:custGeom>
              <a:avLst/>
              <a:gdLst/>
              <a:ahLst/>
              <a:cxnLst/>
              <a:rect l="l" t="t" r="r" b="b"/>
              <a:pathLst>
                <a:path w="55314" h="32044">
                  <a:moveTo>
                    <a:pt x="55314" y="0"/>
                  </a:moveTo>
                  <a:lnTo>
                    <a:pt x="53876" y="9124"/>
                  </a:lnTo>
                  <a:lnTo>
                    <a:pt x="53876" y="32044"/>
                  </a:lnTo>
                  <a:lnTo>
                    <a:pt x="0" y="32044"/>
                  </a:lnTo>
                  <a:lnTo>
                    <a:pt x="0" y="23263"/>
                  </a:lnTo>
                  <a:lnTo>
                    <a:pt x="243" y="19538"/>
                  </a:lnTo>
                  <a:lnTo>
                    <a:pt x="5378" y="16896"/>
                  </a:lnTo>
                  <a:lnTo>
                    <a:pt x="55314"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1" name="文本框 20"/>
            <p:cNvSpPr txBox="1"/>
            <p:nvPr/>
          </p:nvSpPr>
          <p:spPr>
            <a:xfrm>
              <a:off x="5754724" y="298692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2" name="文本框 21"/>
            <p:cNvSpPr txBox="1"/>
            <p:nvPr/>
          </p:nvSpPr>
          <p:spPr>
            <a:xfrm>
              <a:off x="5709885" y="315740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3" name="文本框 22"/>
            <p:cNvSpPr txBox="1"/>
            <p:nvPr/>
          </p:nvSpPr>
          <p:spPr>
            <a:xfrm>
              <a:off x="5603833" y="2865426"/>
              <a:ext cx="137423" cy="74112"/>
            </a:xfrm>
            <a:custGeom>
              <a:avLst/>
              <a:gdLst/>
              <a:ahLst/>
              <a:cxnLst/>
              <a:rect l="l" t="t" r="r" b="b"/>
              <a:pathLst>
                <a:path w="137423" h="74112">
                  <a:moveTo>
                    <a:pt x="64795" y="0"/>
                  </a:moveTo>
                  <a:cubicBezTo>
                    <a:pt x="88707" y="0"/>
                    <a:pt x="106790" y="5928"/>
                    <a:pt x="119043" y="17785"/>
                  </a:cubicBezTo>
                  <a:cubicBezTo>
                    <a:pt x="131297" y="29641"/>
                    <a:pt x="137423" y="44648"/>
                    <a:pt x="137423" y="62805"/>
                  </a:cubicBezTo>
                  <a:lnTo>
                    <a:pt x="135213" y="72153"/>
                  </a:lnTo>
                  <a:lnTo>
                    <a:pt x="110836" y="61945"/>
                  </a:lnTo>
                  <a:lnTo>
                    <a:pt x="80250" y="54335"/>
                  </a:lnTo>
                  <a:lnTo>
                    <a:pt x="77404" y="41895"/>
                  </a:lnTo>
                  <a:cubicBezTo>
                    <a:pt x="75168" y="38670"/>
                    <a:pt x="71765" y="37058"/>
                    <a:pt x="67195" y="37058"/>
                  </a:cubicBezTo>
                  <a:cubicBezTo>
                    <a:pt x="62625" y="37058"/>
                    <a:pt x="59222" y="38844"/>
                    <a:pt x="56987" y="42416"/>
                  </a:cubicBezTo>
                  <a:lnTo>
                    <a:pt x="55071" y="54574"/>
                  </a:lnTo>
                  <a:lnTo>
                    <a:pt x="5135" y="71470"/>
                  </a:lnTo>
                  <a:lnTo>
                    <a:pt x="0" y="74112"/>
                  </a:lnTo>
                  <a:lnTo>
                    <a:pt x="1841" y="45913"/>
                  </a:lnTo>
                  <a:cubicBezTo>
                    <a:pt x="3230" y="38125"/>
                    <a:pt x="6653" y="30460"/>
                    <a:pt x="12110" y="22919"/>
                  </a:cubicBezTo>
                  <a:cubicBezTo>
                    <a:pt x="17567" y="15379"/>
                    <a:pt x="24661" y="9674"/>
                    <a:pt x="33393" y="5804"/>
                  </a:cubicBezTo>
                  <a:cubicBezTo>
                    <a:pt x="42124" y="1934"/>
                    <a:pt x="52591" y="0"/>
                    <a:pt x="64795"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4" name="文本框 23"/>
            <p:cNvSpPr txBox="1"/>
            <p:nvPr/>
          </p:nvSpPr>
          <p:spPr>
            <a:xfrm>
              <a:off x="5393525" y="2935502"/>
              <a:ext cx="589166" cy="444881"/>
            </a:xfrm>
            <a:custGeom>
              <a:avLst/>
              <a:gdLst/>
              <a:ahLst/>
              <a:cxnLst/>
              <a:rect l="l" t="t" r="r" b="b"/>
              <a:pathLst>
                <a:path w="589166" h="444881">
                  <a:moveTo>
                    <a:pt x="277634" y="94"/>
                  </a:moveTo>
                  <a:lnTo>
                    <a:pt x="290557" y="3309"/>
                  </a:lnTo>
                  <a:lnTo>
                    <a:pt x="291064" y="5528"/>
                  </a:lnTo>
                  <a:cubicBezTo>
                    <a:pt x="291064" y="14061"/>
                    <a:pt x="287368" y="25943"/>
                    <a:pt x="279976" y="41173"/>
                  </a:cubicBezTo>
                  <a:cubicBezTo>
                    <a:pt x="272585" y="56403"/>
                    <a:pt x="249293" y="96066"/>
                    <a:pt x="210102" y="160161"/>
                  </a:cubicBezTo>
                  <a:lnTo>
                    <a:pt x="210064" y="194540"/>
                  </a:lnTo>
                  <a:lnTo>
                    <a:pt x="342373" y="194540"/>
                  </a:lnTo>
                  <a:lnTo>
                    <a:pt x="342373" y="153464"/>
                  </a:lnTo>
                  <a:lnTo>
                    <a:pt x="276437" y="153464"/>
                  </a:lnTo>
                  <a:cubicBezTo>
                    <a:pt x="310173" y="103557"/>
                    <a:pt x="330489" y="70914"/>
                    <a:pt x="337386" y="55535"/>
                  </a:cubicBezTo>
                  <a:lnTo>
                    <a:pt x="345520" y="21127"/>
                  </a:lnTo>
                  <a:lnTo>
                    <a:pt x="362784" y="28357"/>
                  </a:lnTo>
                  <a:cubicBezTo>
                    <a:pt x="392903" y="41245"/>
                    <a:pt x="422796" y="52550"/>
                    <a:pt x="454727" y="60238"/>
                  </a:cubicBezTo>
                  <a:cubicBezTo>
                    <a:pt x="481903" y="67021"/>
                    <a:pt x="509757" y="72674"/>
                    <a:pt x="536253" y="81717"/>
                  </a:cubicBezTo>
                  <a:cubicBezTo>
                    <a:pt x="553464" y="87595"/>
                    <a:pt x="577469" y="93701"/>
                    <a:pt x="588113" y="109527"/>
                  </a:cubicBezTo>
                  <a:cubicBezTo>
                    <a:pt x="590151" y="112467"/>
                    <a:pt x="589019" y="116085"/>
                    <a:pt x="586527" y="118120"/>
                  </a:cubicBezTo>
                  <a:cubicBezTo>
                    <a:pt x="586527" y="121511"/>
                    <a:pt x="584715" y="124902"/>
                    <a:pt x="580866" y="126485"/>
                  </a:cubicBezTo>
                  <a:cubicBezTo>
                    <a:pt x="555050" y="136207"/>
                    <a:pt x="530138" y="147738"/>
                    <a:pt x="505228" y="159722"/>
                  </a:cubicBezTo>
                  <a:cubicBezTo>
                    <a:pt x="528780" y="192281"/>
                    <a:pt x="516325" y="330428"/>
                    <a:pt x="515192" y="352361"/>
                  </a:cubicBezTo>
                  <a:cubicBezTo>
                    <a:pt x="515192" y="352361"/>
                    <a:pt x="515192" y="352587"/>
                    <a:pt x="515192" y="352587"/>
                  </a:cubicBezTo>
                  <a:cubicBezTo>
                    <a:pt x="515419" y="352813"/>
                    <a:pt x="515645" y="353039"/>
                    <a:pt x="515872" y="353264"/>
                  </a:cubicBezTo>
                  <a:cubicBezTo>
                    <a:pt x="534441" y="382206"/>
                    <a:pt x="549161" y="464054"/>
                    <a:pt x="488470" y="440766"/>
                  </a:cubicBezTo>
                  <a:cubicBezTo>
                    <a:pt x="446575" y="424713"/>
                    <a:pt x="460388" y="356430"/>
                    <a:pt x="498661" y="345351"/>
                  </a:cubicBezTo>
                  <a:cubicBezTo>
                    <a:pt x="501831" y="285660"/>
                    <a:pt x="505907" y="224387"/>
                    <a:pt x="491188" y="166279"/>
                  </a:cubicBezTo>
                  <a:cubicBezTo>
                    <a:pt x="468994" y="176906"/>
                    <a:pt x="446575" y="187532"/>
                    <a:pt x="423701" y="197028"/>
                  </a:cubicBezTo>
                  <a:cubicBezTo>
                    <a:pt x="395167" y="208786"/>
                    <a:pt x="363463" y="218057"/>
                    <a:pt x="337420" y="234561"/>
                  </a:cubicBezTo>
                  <a:cubicBezTo>
                    <a:pt x="323152" y="243379"/>
                    <a:pt x="311151" y="251745"/>
                    <a:pt x="295072" y="250163"/>
                  </a:cubicBezTo>
                  <a:cubicBezTo>
                    <a:pt x="293487" y="254233"/>
                    <a:pt x="289183" y="257171"/>
                    <a:pt x="284202" y="254233"/>
                  </a:cubicBezTo>
                  <a:cubicBezTo>
                    <a:pt x="229851" y="220769"/>
                    <a:pt x="166668" y="207881"/>
                    <a:pt x="110732" y="178036"/>
                  </a:cubicBezTo>
                  <a:cubicBezTo>
                    <a:pt x="89897" y="166958"/>
                    <a:pt x="69969" y="154748"/>
                    <a:pt x="49134" y="143669"/>
                  </a:cubicBezTo>
                  <a:cubicBezTo>
                    <a:pt x="34868" y="136207"/>
                    <a:pt x="15618" y="132364"/>
                    <a:pt x="2483" y="123772"/>
                  </a:cubicBezTo>
                  <a:cubicBezTo>
                    <a:pt x="218" y="122415"/>
                    <a:pt x="-914" y="118798"/>
                    <a:pt x="898" y="116537"/>
                  </a:cubicBezTo>
                  <a:cubicBezTo>
                    <a:pt x="-235" y="114050"/>
                    <a:pt x="218" y="110884"/>
                    <a:pt x="3389" y="109527"/>
                  </a:cubicBezTo>
                  <a:cubicBezTo>
                    <a:pt x="54343" y="87369"/>
                    <a:pt x="109373" y="74255"/>
                    <a:pt x="159195" y="49384"/>
                  </a:cubicBezTo>
                  <a:lnTo>
                    <a:pt x="210307" y="23086"/>
                  </a:lnTo>
                  <a:lnTo>
                    <a:pt x="210064" y="26811"/>
                  </a:lnTo>
                  <a:lnTo>
                    <a:pt x="210064" y="35592"/>
                  </a:lnTo>
                  <a:lnTo>
                    <a:pt x="263940" y="35592"/>
                  </a:lnTo>
                  <a:lnTo>
                    <a:pt x="263940" y="12672"/>
                  </a:lnTo>
                  <a:lnTo>
                    <a:pt x="265378" y="3548"/>
                  </a:lnTo>
                  <a:lnTo>
                    <a:pt x="274917" y="320"/>
                  </a:lnTo>
                  <a:cubicBezTo>
                    <a:pt x="275823" y="94"/>
                    <a:pt x="276729" y="-132"/>
                    <a:pt x="277634" y="94"/>
                  </a:cubicBezTo>
                  <a:close/>
                  <a:moveTo>
                    <a:pt x="326550" y="221900"/>
                  </a:moveTo>
                  <a:cubicBezTo>
                    <a:pt x="325417" y="222352"/>
                    <a:pt x="324285" y="222578"/>
                    <a:pt x="323152" y="223030"/>
                  </a:cubicBezTo>
                  <a:cubicBezTo>
                    <a:pt x="320889" y="224613"/>
                    <a:pt x="318624" y="226196"/>
                    <a:pt x="316359" y="227553"/>
                  </a:cubicBezTo>
                  <a:cubicBezTo>
                    <a:pt x="316359" y="227779"/>
                    <a:pt x="316359" y="228231"/>
                    <a:pt x="316359" y="228457"/>
                  </a:cubicBezTo>
                  <a:cubicBezTo>
                    <a:pt x="319756" y="226196"/>
                    <a:pt x="323152" y="223935"/>
                    <a:pt x="326550" y="221900"/>
                  </a:cubicBezTo>
                  <a:close/>
                  <a:moveTo>
                    <a:pt x="361198" y="51419"/>
                  </a:moveTo>
                  <a:cubicBezTo>
                    <a:pt x="363010" y="52098"/>
                    <a:pt x="364822" y="53002"/>
                    <a:pt x="366634" y="53681"/>
                  </a:cubicBezTo>
                  <a:cubicBezTo>
                    <a:pt x="374786" y="56620"/>
                    <a:pt x="383165" y="59786"/>
                    <a:pt x="391318" y="62724"/>
                  </a:cubicBezTo>
                  <a:cubicBezTo>
                    <a:pt x="381580" y="58429"/>
                    <a:pt x="371389" y="54359"/>
                    <a:pt x="361198" y="51419"/>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5" name="文本框 24"/>
            <p:cNvSpPr txBox="1"/>
            <p:nvPr/>
          </p:nvSpPr>
          <p:spPr>
            <a:xfrm>
              <a:off x="5500083" y="3151394"/>
              <a:ext cx="340536" cy="187898"/>
            </a:xfrm>
            <a:custGeom>
              <a:avLst/>
              <a:gdLst/>
              <a:ahLst/>
              <a:cxnLst/>
              <a:rect l="l" t="t" r="r" b="b"/>
              <a:pathLst>
                <a:path w="340536" h="187898">
                  <a:moveTo>
                    <a:pt x="323230" y="1047"/>
                  </a:moveTo>
                  <a:cubicBezTo>
                    <a:pt x="325268" y="1047"/>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5"/>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1"/>
                    <a:pt x="10935" y="368"/>
                    <a:pt x="13427" y="1499"/>
                  </a:cubicBezTo>
                  <a:cubicBezTo>
                    <a:pt x="43093" y="15065"/>
                    <a:pt x="72307" y="29535"/>
                    <a:pt x="103107" y="40387"/>
                  </a:cubicBezTo>
                  <a:cubicBezTo>
                    <a:pt x="127338" y="48980"/>
                    <a:pt x="158590" y="62771"/>
                    <a:pt x="184634" y="60284"/>
                  </a:cubicBezTo>
                  <a:cubicBezTo>
                    <a:pt x="230152" y="55762"/>
                    <a:pt x="279296" y="28631"/>
                    <a:pt x="315530" y="1499"/>
                  </a:cubicBezTo>
                  <a:cubicBezTo>
                    <a:pt x="318021" y="-535"/>
                    <a:pt x="320965" y="-309"/>
                    <a:pt x="323230" y="104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grpSp>
        <p:nvGrpSpPr>
          <p:cNvPr id="26" name="组合 25"/>
          <p:cNvGrpSpPr/>
          <p:nvPr/>
        </p:nvGrpSpPr>
        <p:grpSpPr>
          <a:xfrm>
            <a:off x="7127986" y="3532448"/>
            <a:ext cx="589166" cy="530128"/>
            <a:chOff x="5542079" y="4118305"/>
            <a:chExt cx="589166" cy="530128"/>
          </a:xfrm>
        </p:grpSpPr>
        <p:sp>
          <p:nvSpPr>
            <p:cNvPr id="27" name="文本框 26"/>
            <p:cNvSpPr txBox="1"/>
            <p:nvPr/>
          </p:nvSpPr>
          <p:spPr>
            <a:xfrm>
              <a:off x="5818329" y="4168212"/>
              <a:ext cx="21581" cy="40261"/>
            </a:xfrm>
            <a:custGeom>
              <a:avLst/>
              <a:gdLst/>
              <a:ahLst/>
              <a:cxnLst/>
              <a:rect l="l" t="t" r="r" b="b"/>
              <a:pathLst>
                <a:path w="21581" h="40261">
                  <a:moveTo>
                    <a:pt x="10865" y="0"/>
                  </a:moveTo>
                  <a:cubicBezTo>
                    <a:pt x="14536" y="0"/>
                    <a:pt x="17240" y="1339"/>
                    <a:pt x="18976" y="4018"/>
                  </a:cubicBezTo>
                  <a:cubicBezTo>
                    <a:pt x="20712" y="6697"/>
                    <a:pt x="21581" y="12253"/>
                    <a:pt x="21581" y="20687"/>
                  </a:cubicBezTo>
                  <a:lnTo>
                    <a:pt x="21581" y="34082"/>
                  </a:lnTo>
                  <a:lnTo>
                    <a:pt x="20782" y="40261"/>
                  </a:lnTo>
                  <a:lnTo>
                    <a:pt x="1385" y="35435"/>
                  </a:lnTo>
                  <a:lnTo>
                    <a:pt x="0" y="35550"/>
                  </a:lnTo>
                  <a:lnTo>
                    <a:pt x="0" y="22324"/>
                  </a:lnTo>
                  <a:cubicBezTo>
                    <a:pt x="0" y="13097"/>
                    <a:pt x="769" y="7069"/>
                    <a:pt x="2307" y="4242"/>
                  </a:cubicBezTo>
                  <a:cubicBezTo>
                    <a:pt x="3845" y="1414"/>
                    <a:pt x="6698" y="0"/>
                    <a:pt x="10865"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8" name="文本框 27"/>
            <p:cNvSpPr txBox="1"/>
            <p:nvPr/>
          </p:nvSpPr>
          <p:spPr>
            <a:xfrm>
              <a:off x="5797913" y="4203762"/>
              <a:ext cx="20416" cy="6568"/>
            </a:xfrm>
            <a:custGeom>
              <a:avLst/>
              <a:gdLst/>
              <a:ahLst/>
              <a:cxnLst/>
              <a:rect l="l" t="t" r="r" b="b"/>
              <a:pathLst>
                <a:path w="20416" h="6568">
                  <a:moveTo>
                    <a:pt x="20416" y="0"/>
                  </a:moveTo>
                  <a:lnTo>
                    <a:pt x="20416" y="6568"/>
                  </a:lnTo>
                  <a:lnTo>
                    <a:pt x="0" y="6568"/>
                  </a:lnTo>
                  <a:lnTo>
                    <a:pt x="19084" y="111"/>
                  </a:lnTo>
                  <a:lnTo>
                    <a:pt x="20416" y="0"/>
                  </a:ln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29" name="文本框 28"/>
            <p:cNvSpPr txBox="1"/>
            <p:nvPr/>
          </p:nvSpPr>
          <p:spPr>
            <a:xfrm>
              <a:off x="5758203" y="4195773"/>
              <a:ext cx="141833" cy="173010"/>
            </a:xfrm>
            <a:custGeom>
              <a:avLst/>
              <a:gdLst/>
              <a:ahLst/>
              <a:cxnLst/>
              <a:rect l="l" t="t" r="r" b="b"/>
              <a:pathLst>
                <a:path w="141833" h="173010">
                  <a:moveTo>
                    <a:pt x="80908" y="0"/>
                  </a:moveTo>
                  <a:lnTo>
                    <a:pt x="105020" y="5998"/>
                  </a:lnTo>
                  <a:lnTo>
                    <a:pt x="131799" y="17212"/>
                  </a:lnTo>
                  <a:lnTo>
                    <a:pt x="114746" y="31697"/>
                  </a:lnTo>
                  <a:cubicBezTo>
                    <a:pt x="123875" y="34775"/>
                    <a:pt x="130671" y="39813"/>
                    <a:pt x="135136" y="46812"/>
                  </a:cubicBezTo>
                  <a:cubicBezTo>
                    <a:pt x="139601" y="53810"/>
                    <a:pt x="141833" y="70215"/>
                    <a:pt x="141833" y="96026"/>
                  </a:cubicBezTo>
                  <a:cubicBezTo>
                    <a:pt x="141833" y="115185"/>
                    <a:pt x="139650" y="130050"/>
                    <a:pt x="135285" y="140622"/>
                  </a:cubicBezTo>
                  <a:cubicBezTo>
                    <a:pt x="130919" y="151194"/>
                    <a:pt x="123378" y="159235"/>
                    <a:pt x="112663" y="164745"/>
                  </a:cubicBezTo>
                  <a:cubicBezTo>
                    <a:pt x="101947" y="170255"/>
                    <a:pt x="88205" y="173010"/>
                    <a:pt x="71437" y="173010"/>
                  </a:cubicBezTo>
                  <a:cubicBezTo>
                    <a:pt x="52387" y="173010"/>
                    <a:pt x="37430" y="169810"/>
                    <a:pt x="26566" y="163410"/>
                  </a:cubicBezTo>
                  <a:cubicBezTo>
                    <a:pt x="15701" y="157011"/>
                    <a:pt x="8558" y="149172"/>
                    <a:pt x="5134" y="139895"/>
                  </a:cubicBezTo>
                  <a:cubicBezTo>
                    <a:pt x="1711" y="130619"/>
                    <a:pt x="0" y="114520"/>
                    <a:pt x="0" y="91601"/>
                  </a:cubicBezTo>
                  <a:lnTo>
                    <a:pt x="0" y="72551"/>
                  </a:lnTo>
                  <a:lnTo>
                    <a:pt x="60126" y="72551"/>
                  </a:lnTo>
                  <a:lnTo>
                    <a:pt x="60126" y="111693"/>
                  </a:lnTo>
                  <a:cubicBezTo>
                    <a:pt x="60126" y="122111"/>
                    <a:pt x="60747" y="128733"/>
                    <a:pt x="61987" y="131561"/>
                  </a:cubicBezTo>
                  <a:cubicBezTo>
                    <a:pt x="63227" y="134389"/>
                    <a:pt x="65980" y="135803"/>
                    <a:pt x="70247" y="135803"/>
                  </a:cubicBezTo>
                  <a:cubicBezTo>
                    <a:pt x="74910" y="135803"/>
                    <a:pt x="77986" y="134017"/>
                    <a:pt x="79474" y="130445"/>
                  </a:cubicBezTo>
                  <a:cubicBezTo>
                    <a:pt x="80962" y="126873"/>
                    <a:pt x="81707" y="117546"/>
                    <a:pt x="81707" y="102465"/>
                  </a:cubicBezTo>
                  <a:lnTo>
                    <a:pt x="81707" y="85796"/>
                  </a:lnTo>
                  <a:cubicBezTo>
                    <a:pt x="81707" y="76569"/>
                    <a:pt x="80665" y="69822"/>
                    <a:pt x="78581" y="65556"/>
                  </a:cubicBezTo>
                  <a:cubicBezTo>
                    <a:pt x="76498" y="61289"/>
                    <a:pt x="73422" y="58486"/>
                    <a:pt x="69354" y="57147"/>
                  </a:cubicBezTo>
                  <a:cubicBezTo>
                    <a:pt x="65286" y="55808"/>
                    <a:pt x="57398" y="55039"/>
                    <a:pt x="45690" y="54840"/>
                  </a:cubicBezTo>
                  <a:lnTo>
                    <a:pt x="45690" y="19866"/>
                  </a:lnTo>
                  <a:cubicBezTo>
                    <a:pt x="59978" y="19866"/>
                    <a:pt x="68808" y="19320"/>
                    <a:pt x="72182" y="18228"/>
                  </a:cubicBezTo>
                  <a:cubicBezTo>
                    <a:pt x="75555" y="17137"/>
                    <a:pt x="77986" y="14756"/>
                    <a:pt x="79474" y="11085"/>
                  </a:cubicBezTo>
                  <a:lnTo>
                    <a:pt x="80908"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30" name="文本框 29"/>
            <p:cNvSpPr txBox="1"/>
            <p:nvPr/>
          </p:nvSpPr>
          <p:spPr>
            <a:xfrm>
              <a:off x="5903278" y="425497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31" name="文本框 30"/>
            <p:cNvSpPr txBox="1"/>
            <p:nvPr/>
          </p:nvSpPr>
          <p:spPr>
            <a:xfrm>
              <a:off x="5858439" y="442545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rgbClr val="A6A6A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32" name="文本框 31"/>
            <p:cNvSpPr txBox="1"/>
            <p:nvPr/>
          </p:nvSpPr>
          <p:spPr>
            <a:xfrm>
              <a:off x="5758203" y="4118305"/>
              <a:ext cx="139601" cy="94680"/>
            </a:xfrm>
            <a:custGeom>
              <a:avLst/>
              <a:gdLst/>
              <a:ahLst/>
              <a:cxnLst/>
              <a:rect l="l" t="t" r="r" b="b"/>
              <a:pathLst>
                <a:path w="139601" h="94680">
                  <a:moveTo>
                    <a:pt x="65931" y="0"/>
                  </a:moveTo>
                  <a:cubicBezTo>
                    <a:pt x="94605" y="0"/>
                    <a:pt x="114052" y="5602"/>
                    <a:pt x="124271" y="16806"/>
                  </a:cubicBezTo>
                  <a:cubicBezTo>
                    <a:pt x="134491" y="28010"/>
                    <a:pt x="139601" y="43576"/>
                    <a:pt x="139601" y="63505"/>
                  </a:cubicBezTo>
                  <a:cubicBezTo>
                    <a:pt x="139601" y="76990"/>
                    <a:pt x="137765" y="86732"/>
                    <a:pt x="134094" y="92730"/>
                  </a:cubicBezTo>
                  <a:lnTo>
                    <a:pt x="131799" y="94680"/>
                  </a:lnTo>
                  <a:lnTo>
                    <a:pt x="105020" y="83466"/>
                  </a:lnTo>
                  <a:lnTo>
                    <a:pt x="80908" y="77468"/>
                  </a:lnTo>
                  <a:lnTo>
                    <a:pt x="81707" y="71289"/>
                  </a:lnTo>
                  <a:lnTo>
                    <a:pt x="81707" y="57894"/>
                  </a:lnTo>
                  <a:cubicBezTo>
                    <a:pt x="81707" y="49460"/>
                    <a:pt x="80838" y="43904"/>
                    <a:pt x="79102" y="41225"/>
                  </a:cubicBezTo>
                  <a:cubicBezTo>
                    <a:pt x="77366" y="38546"/>
                    <a:pt x="74662" y="37207"/>
                    <a:pt x="70991" y="37207"/>
                  </a:cubicBezTo>
                  <a:cubicBezTo>
                    <a:pt x="66824" y="37207"/>
                    <a:pt x="63971" y="38621"/>
                    <a:pt x="62433" y="41449"/>
                  </a:cubicBezTo>
                  <a:cubicBezTo>
                    <a:pt x="60895" y="44276"/>
                    <a:pt x="60126" y="50304"/>
                    <a:pt x="60126" y="59531"/>
                  </a:cubicBezTo>
                  <a:lnTo>
                    <a:pt x="60126" y="72757"/>
                  </a:lnTo>
                  <a:lnTo>
                    <a:pt x="58794" y="72868"/>
                  </a:lnTo>
                  <a:lnTo>
                    <a:pt x="39710" y="79325"/>
                  </a:lnTo>
                  <a:lnTo>
                    <a:pt x="0" y="79325"/>
                  </a:lnTo>
                  <a:lnTo>
                    <a:pt x="0" y="58787"/>
                  </a:lnTo>
                  <a:cubicBezTo>
                    <a:pt x="0" y="35768"/>
                    <a:pt x="5259" y="20216"/>
                    <a:pt x="15776" y="12129"/>
                  </a:cubicBezTo>
                  <a:cubicBezTo>
                    <a:pt x="26293" y="4043"/>
                    <a:pt x="43011" y="0"/>
                    <a:pt x="6593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33" name="文本框 32"/>
            <p:cNvSpPr txBox="1"/>
            <p:nvPr/>
          </p:nvSpPr>
          <p:spPr>
            <a:xfrm>
              <a:off x="5542079" y="4203647"/>
              <a:ext cx="589166" cy="444786"/>
            </a:xfrm>
            <a:custGeom>
              <a:avLst/>
              <a:gdLst/>
              <a:ahLst/>
              <a:cxnLst/>
              <a:rect l="l" t="t" r="r" b="b"/>
              <a:pathLst>
                <a:path w="589166" h="444786">
                  <a:moveTo>
                    <a:pt x="277634" y="0"/>
                  </a:moveTo>
                  <a:lnTo>
                    <a:pt x="297031" y="4826"/>
                  </a:lnTo>
                  <a:lnTo>
                    <a:pt x="295597" y="15911"/>
                  </a:lnTo>
                  <a:cubicBezTo>
                    <a:pt x="294109" y="19582"/>
                    <a:pt x="291678" y="21963"/>
                    <a:pt x="288305" y="23054"/>
                  </a:cubicBezTo>
                  <a:cubicBezTo>
                    <a:pt x="284931" y="24146"/>
                    <a:pt x="276101" y="24692"/>
                    <a:pt x="261813" y="24692"/>
                  </a:cubicBezTo>
                  <a:lnTo>
                    <a:pt x="261813" y="59666"/>
                  </a:lnTo>
                  <a:cubicBezTo>
                    <a:pt x="273521" y="59865"/>
                    <a:pt x="281409" y="60634"/>
                    <a:pt x="285477" y="61973"/>
                  </a:cubicBezTo>
                  <a:cubicBezTo>
                    <a:pt x="289545" y="63312"/>
                    <a:pt x="292621" y="66115"/>
                    <a:pt x="294704" y="70382"/>
                  </a:cubicBezTo>
                  <a:cubicBezTo>
                    <a:pt x="296788" y="74648"/>
                    <a:pt x="297830" y="81395"/>
                    <a:pt x="297830" y="90622"/>
                  </a:cubicBezTo>
                  <a:lnTo>
                    <a:pt x="297830" y="107291"/>
                  </a:lnTo>
                  <a:cubicBezTo>
                    <a:pt x="297830" y="122372"/>
                    <a:pt x="297085" y="131699"/>
                    <a:pt x="295597" y="135271"/>
                  </a:cubicBezTo>
                  <a:cubicBezTo>
                    <a:pt x="294109" y="138843"/>
                    <a:pt x="291033" y="140629"/>
                    <a:pt x="286370" y="140629"/>
                  </a:cubicBezTo>
                  <a:cubicBezTo>
                    <a:pt x="282103" y="140629"/>
                    <a:pt x="279350" y="139215"/>
                    <a:pt x="278110" y="136387"/>
                  </a:cubicBezTo>
                  <a:cubicBezTo>
                    <a:pt x="276870" y="133559"/>
                    <a:pt x="276249" y="126937"/>
                    <a:pt x="276249" y="116519"/>
                  </a:cubicBezTo>
                  <a:lnTo>
                    <a:pt x="276249" y="77377"/>
                  </a:lnTo>
                  <a:lnTo>
                    <a:pt x="216123" y="77377"/>
                  </a:lnTo>
                  <a:lnTo>
                    <a:pt x="216123" y="96427"/>
                  </a:lnTo>
                  <a:cubicBezTo>
                    <a:pt x="216123" y="119346"/>
                    <a:pt x="217834" y="135445"/>
                    <a:pt x="221257" y="144721"/>
                  </a:cubicBezTo>
                  <a:cubicBezTo>
                    <a:pt x="224681" y="153998"/>
                    <a:pt x="231824" y="161837"/>
                    <a:pt x="242689" y="168236"/>
                  </a:cubicBezTo>
                  <a:cubicBezTo>
                    <a:pt x="253553" y="174636"/>
                    <a:pt x="268510" y="177836"/>
                    <a:pt x="287560" y="177836"/>
                  </a:cubicBezTo>
                  <a:cubicBezTo>
                    <a:pt x="304328" y="177836"/>
                    <a:pt x="318070" y="175081"/>
                    <a:pt x="328786" y="169571"/>
                  </a:cubicBezTo>
                  <a:cubicBezTo>
                    <a:pt x="339501" y="164061"/>
                    <a:pt x="347042" y="156020"/>
                    <a:pt x="351408" y="145448"/>
                  </a:cubicBezTo>
                  <a:cubicBezTo>
                    <a:pt x="355773" y="134876"/>
                    <a:pt x="357956" y="120011"/>
                    <a:pt x="357956" y="100852"/>
                  </a:cubicBezTo>
                  <a:cubicBezTo>
                    <a:pt x="357956" y="75041"/>
                    <a:pt x="355724" y="58636"/>
                    <a:pt x="351259" y="51638"/>
                  </a:cubicBezTo>
                  <a:cubicBezTo>
                    <a:pt x="346794" y="44639"/>
                    <a:pt x="339998" y="39601"/>
                    <a:pt x="330869" y="36523"/>
                  </a:cubicBezTo>
                  <a:lnTo>
                    <a:pt x="347922" y="22038"/>
                  </a:lnTo>
                  <a:lnTo>
                    <a:pt x="362784" y="28262"/>
                  </a:lnTo>
                  <a:cubicBezTo>
                    <a:pt x="392903" y="41150"/>
                    <a:pt x="422796" y="52455"/>
                    <a:pt x="454727" y="60143"/>
                  </a:cubicBezTo>
                  <a:cubicBezTo>
                    <a:pt x="481903" y="66926"/>
                    <a:pt x="509757" y="72579"/>
                    <a:pt x="536253" y="81622"/>
                  </a:cubicBezTo>
                  <a:cubicBezTo>
                    <a:pt x="553464" y="87500"/>
                    <a:pt x="577469" y="93606"/>
                    <a:pt x="588113" y="109433"/>
                  </a:cubicBezTo>
                  <a:cubicBezTo>
                    <a:pt x="590151" y="112372"/>
                    <a:pt x="589019" y="115990"/>
                    <a:pt x="586527" y="118025"/>
                  </a:cubicBezTo>
                  <a:cubicBezTo>
                    <a:pt x="586527" y="121416"/>
                    <a:pt x="584715" y="124807"/>
                    <a:pt x="580866" y="126390"/>
                  </a:cubicBezTo>
                  <a:cubicBezTo>
                    <a:pt x="555050" y="136112"/>
                    <a:pt x="530138" y="147643"/>
                    <a:pt x="505228" y="159627"/>
                  </a:cubicBezTo>
                  <a:cubicBezTo>
                    <a:pt x="528780" y="192186"/>
                    <a:pt x="516325" y="330333"/>
                    <a:pt x="515192" y="352266"/>
                  </a:cubicBezTo>
                  <a:cubicBezTo>
                    <a:pt x="515192" y="352266"/>
                    <a:pt x="515192" y="352492"/>
                    <a:pt x="515192" y="352492"/>
                  </a:cubicBezTo>
                  <a:cubicBezTo>
                    <a:pt x="515419" y="352718"/>
                    <a:pt x="515645" y="352944"/>
                    <a:pt x="515872" y="353170"/>
                  </a:cubicBezTo>
                  <a:cubicBezTo>
                    <a:pt x="534441" y="382111"/>
                    <a:pt x="549161" y="463959"/>
                    <a:pt x="488470" y="440671"/>
                  </a:cubicBezTo>
                  <a:cubicBezTo>
                    <a:pt x="446575" y="424618"/>
                    <a:pt x="460388" y="356335"/>
                    <a:pt x="498661" y="345256"/>
                  </a:cubicBezTo>
                  <a:cubicBezTo>
                    <a:pt x="501831" y="285565"/>
                    <a:pt x="505907" y="224292"/>
                    <a:pt x="491188" y="166184"/>
                  </a:cubicBezTo>
                  <a:cubicBezTo>
                    <a:pt x="468994" y="176811"/>
                    <a:pt x="446575" y="187437"/>
                    <a:pt x="423701" y="196933"/>
                  </a:cubicBezTo>
                  <a:cubicBezTo>
                    <a:pt x="395167" y="208691"/>
                    <a:pt x="363463" y="217962"/>
                    <a:pt x="337420" y="234466"/>
                  </a:cubicBezTo>
                  <a:cubicBezTo>
                    <a:pt x="323152" y="243285"/>
                    <a:pt x="311151" y="251650"/>
                    <a:pt x="295072" y="250068"/>
                  </a:cubicBezTo>
                  <a:cubicBezTo>
                    <a:pt x="293487" y="254138"/>
                    <a:pt x="289183" y="257076"/>
                    <a:pt x="284202" y="254138"/>
                  </a:cubicBezTo>
                  <a:cubicBezTo>
                    <a:pt x="229851" y="220674"/>
                    <a:pt x="166668" y="207787"/>
                    <a:pt x="110732" y="177941"/>
                  </a:cubicBezTo>
                  <a:cubicBezTo>
                    <a:pt x="89897" y="166863"/>
                    <a:pt x="69969" y="154653"/>
                    <a:pt x="49134" y="143574"/>
                  </a:cubicBezTo>
                  <a:cubicBezTo>
                    <a:pt x="34868" y="136112"/>
                    <a:pt x="15618" y="132269"/>
                    <a:pt x="2483" y="123677"/>
                  </a:cubicBezTo>
                  <a:cubicBezTo>
                    <a:pt x="218" y="122321"/>
                    <a:pt x="-914" y="118703"/>
                    <a:pt x="898" y="116442"/>
                  </a:cubicBezTo>
                  <a:cubicBezTo>
                    <a:pt x="-235" y="113955"/>
                    <a:pt x="218" y="110789"/>
                    <a:pt x="3389" y="109433"/>
                  </a:cubicBezTo>
                  <a:cubicBezTo>
                    <a:pt x="54343" y="87274"/>
                    <a:pt x="109373" y="74161"/>
                    <a:pt x="159195" y="49290"/>
                  </a:cubicBezTo>
                  <a:cubicBezTo>
                    <a:pt x="177765" y="40020"/>
                    <a:pt x="196335" y="29449"/>
                    <a:pt x="215442" y="20349"/>
                  </a:cubicBezTo>
                  <a:lnTo>
                    <a:pt x="255833" y="6683"/>
                  </a:lnTo>
                  <a:lnTo>
                    <a:pt x="276249" y="6683"/>
                  </a:lnTo>
                  <a:lnTo>
                    <a:pt x="276249" y="115"/>
                  </a:lnTo>
                  <a:lnTo>
                    <a:pt x="277634" y="0"/>
                  </a:lnTo>
                  <a:close/>
                  <a:moveTo>
                    <a:pt x="326550" y="221805"/>
                  </a:moveTo>
                  <a:cubicBezTo>
                    <a:pt x="325417" y="222257"/>
                    <a:pt x="324285" y="222483"/>
                    <a:pt x="323152" y="222935"/>
                  </a:cubicBezTo>
                  <a:cubicBezTo>
                    <a:pt x="320889" y="224518"/>
                    <a:pt x="318624" y="226101"/>
                    <a:pt x="316359" y="227458"/>
                  </a:cubicBezTo>
                  <a:cubicBezTo>
                    <a:pt x="316359" y="227684"/>
                    <a:pt x="316359" y="228136"/>
                    <a:pt x="316359" y="228362"/>
                  </a:cubicBezTo>
                  <a:cubicBezTo>
                    <a:pt x="319756" y="226101"/>
                    <a:pt x="323152" y="223840"/>
                    <a:pt x="326550" y="221805"/>
                  </a:cubicBezTo>
                  <a:close/>
                  <a:moveTo>
                    <a:pt x="361198" y="51324"/>
                  </a:moveTo>
                  <a:cubicBezTo>
                    <a:pt x="363010" y="52003"/>
                    <a:pt x="364822" y="52907"/>
                    <a:pt x="366634" y="53586"/>
                  </a:cubicBezTo>
                  <a:cubicBezTo>
                    <a:pt x="374786" y="56525"/>
                    <a:pt x="383165" y="59691"/>
                    <a:pt x="391318" y="62629"/>
                  </a:cubicBezTo>
                  <a:cubicBezTo>
                    <a:pt x="381580" y="58334"/>
                    <a:pt x="371389" y="54264"/>
                    <a:pt x="361198" y="5132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34" name="文本框 33"/>
            <p:cNvSpPr txBox="1"/>
            <p:nvPr/>
          </p:nvSpPr>
          <p:spPr>
            <a:xfrm>
              <a:off x="5648637" y="4419444"/>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grpSp>
        <p:nvGrpSpPr>
          <p:cNvPr id="44" name="组合 43"/>
          <p:cNvGrpSpPr/>
          <p:nvPr/>
        </p:nvGrpSpPr>
        <p:grpSpPr>
          <a:xfrm>
            <a:off x="6292760" y="4582800"/>
            <a:ext cx="589166" cy="512665"/>
            <a:chOff x="5010749" y="4940901"/>
            <a:chExt cx="589166" cy="512665"/>
          </a:xfrm>
        </p:grpSpPr>
        <p:sp>
          <p:nvSpPr>
            <p:cNvPr id="45" name="文本框 44"/>
            <p:cNvSpPr txBox="1"/>
            <p:nvPr/>
          </p:nvSpPr>
          <p:spPr>
            <a:xfrm>
              <a:off x="5296792" y="4995818"/>
              <a:ext cx="3900" cy="16024"/>
            </a:xfrm>
            <a:custGeom>
              <a:avLst/>
              <a:gdLst/>
              <a:ahLst/>
              <a:cxnLst/>
              <a:rect l="l" t="t" r="r" b="b"/>
              <a:pathLst>
                <a:path w="3900" h="16024">
                  <a:moveTo>
                    <a:pt x="3900" y="0"/>
                  </a:moveTo>
                  <a:lnTo>
                    <a:pt x="3900" y="16024"/>
                  </a:lnTo>
                  <a:lnTo>
                    <a:pt x="0" y="15054"/>
                  </a:lnTo>
                  <a:lnTo>
                    <a:pt x="3900" y="0"/>
                  </a:ln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46" name="文本框 45"/>
            <p:cNvSpPr txBox="1"/>
            <p:nvPr/>
          </p:nvSpPr>
          <p:spPr>
            <a:xfrm>
              <a:off x="5229255" y="5008686"/>
              <a:ext cx="148679" cy="173167"/>
            </a:xfrm>
            <a:custGeom>
              <a:avLst/>
              <a:gdLst/>
              <a:ahLst/>
              <a:cxnLst/>
              <a:rect l="l" t="t" r="r" b="b"/>
              <a:pathLst>
                <a:path w="148679" h="173167">
                  <a:moveTo>
                    <a:pt x="59129" y="94"/>
                  </a:moveTo>
                  <a:lnTo>
                    <a:pt x="67537" y="2186"/>
                  </a:lnTo>
                  <a:lnTo>
                    <a:pt x="44871" y="89675"/>
                  </a:lnTo>
                  <a:lnTo>
                    <a:pt x="71437" y="89675"/>
                  </a:lnTo>
                  <a:lnTo>
                    <a:pt x="71437" y="3156"/>
                  </a:lnTo>
                  <a:lnTo>
                    <a:pt x="102638" y="10918"/>
                  </a:lnTo>
                  <a:lnTo>
                    <a:pt x="131564" y="23032"/>
                  </a:lnTo>
                  <a:lnTo>
                    <a:pt x="131564" y="89675"/>
                  </a:lnTo>
                  <a:lnTo>
                    <a:pt x="148679" y="89675"/>
                  </a:lnTo>
                  <a:lnTo>
                    <a:pt x="148679" y="130751"/>
                  </a:lnTo>
                  <a:lnTo>
                    <a:pt x="131564" y="130751"/>
                  </a:lnTo>
                  <a:lnTo>
                    <a:pt x="131564" y="173167"/>
                  </a:lnTo>
                  <a:lnTo>
                    <a:pt x="71437" y="173167"/>
                  </a:lnTo>
                  <a:lnTo>
                    <a:pt x="71437" y="130751"/>
                  </a:lnTo>
                  <a:lnTo>
                    <a:pt x="0" y="130751"/>
                  </a:lnTo>
                  <a:lnTo>
                    <a:pt x="0" y="89675"/>
                  </a:lnTo>
                  <a:lnTo>
                    <a:pt x="26092" y="10579"/>
                  </a:lnTo>
                  <a:lnTo>
                    <a:pt x="56412" y="320"/>
                  </a:lnTo>
                  <a:cubicBezTo>
                    <a:pt x="57318" y="94"/>
                    <a:pt x="58224" y="-132"/>
                    <a:pt x="59129" y="9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47" name="文本框 46"/>
            <p:cNvSpPr txBox="1"/>
            <p:nvPr/>
          </p:nvSpPr>
          <p:spPr>
            <a:xfrm>
              <a:off x="5371948" y="5060104"/>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48" name="文本框 47"/>
            <p:cNvSpPr txBox="1"/>
            <p:nvPr/>
          </p:nvSpPr>
          <p:spPr>
            <a:xfrm>
              <a:off x="5327109" y="5230585"/>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49" name="文本框 48"/>
            <p:cNvSpPr txBox="1"/>
            <p:nvPr/>
          </p:nvSpPr>
          <p:spPr>
            <a:xfrm>
              <a:off x="5255347" y="4940901"/>
              <a:ext cx="105472" cy="90817"/>
            </a:xfrm>
            <a:custGeom>
              <a:avLst/>
              <a:gdLst/>
              <a:ahLst/>
              <a:cxnLst/>
              <a:rect l="l" t="t" r="r" b="b"/>
              <a:pathLst>
                <a:path w="105472" h="90817">
                  <a:moveTo>
                    <a:pt x="25849" y="0"/>
                  </a:moveTo>
                  <a:lnTo>
                    <a:pt x="105472" y="0"/>
                  </a:lnTo>
                  <a:lnTo>
                    <a:pt x="105472" y="90817"/>
                  </a:lnTo>
                  <a:lnTo>
                    <a:pt x="76546" y="78703"/>
                  </a:lnTo>
                  <a:lnTo>
                    <a:pt x="45345" y="70941"/>
                  </a:lnTo>
                  <a:lnTo>
                    <a:pt x="45345" y="54917"/>
                  </a:lnTo>
                  <a:lnTo>
                    <a:pt x="41445" y="69971"/>
                  </a:lnTo>
                  <a:lnTo>
                    <a:pt x="33037" y="67879"/>
                  </a:lnTo>
                  <a:cubicBezTo>
                    <a:pt x="32132" y="67653"/>
                    <a:pt x="31226" y="67879"/>
                    <a:pt x="30320" y="68105"/>
                  </a:cubicBezTo>
                  <a:lnTo>
                    <a:pt x="0" y="78364"/>
                  </a:lnTo>
                  <a:lnTo>
                    <a:pt x="25849" y="0"/>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50" name="文本框 49"/>
            <p:cNvSpPr txBox="1"/>
            <p:nvPr/>
          </p:nvSpPr>
          <p:spPr>
            <a:xfrm>
              <a:off x="5274126" y="5010872"/>
              <a:ext cx="26566" cy="87489"/>
            </a:xfrm>
            <a:custGeom>
              <a:avLst/>
              <a:gdLst/>
              <a:ahLst/>
              <a:cxnLst/>
              <a:rect l="l" t="t" r="r" b="b"/>
              <a:pathLst>
                <a:path w="26566" h="87489">
                  <a:moveTo>
                    <a:pt x="22666" y="0"/>
                  </a:moveTo>
                  <a:lnTo>
                    <a:pt x="26566" y="970"/>
                  </a:lnTo>
                  <a:lnTo>
                    <a:pt x="26566" y="87489"/>
                  </a:lnTo>
                  <a:lnTo>
                    <a:pt x="0" y="87489"/>
                  </a:lnTo>
                  <a:lnTo>
                    <a:pt x="22666" y="0"/>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51" name="文本框 50"/>
            <p:cNvSpPr txBox="1"/>
            <p:nvPr/>
          </p:nvSpPr>
          <p:spPr>
            <a:xfrm>
              <a:off x="5010749" y="5019265"/>
              <a:ext cx="589166" cy="434301"/>
            </a:xfrm>
            <a:custGeom>
              <a:avLst/>
              <a:gdLst/>
              <a:ahLst/>
              <a:cxnLst/>
              <a:rect l="l" t="t" r="r" b="b"/>
              <a:pathLst>
                <a:path w="589166" h="434301">
                  <a:moveTo>
                    <a:pt x="244597" y="0"/>
                  </a:moveTo>
                  <a:lnTo>
                    <a:pt x="218505" y="79096"/>
                  </a:lnTo>
                  <a:lnTo>
                    <a:pt x="218505" y="120172"/>
                  </a:lnTo>
                  <a:lnTo>
                    <a:pt x="289942" y="120172"/>
                  </a:lnTo>
                  <a:lnTo>
                    <a:pt x="289942" y="162588"/>
                  </a:lnTo>
                  <a:lnTo>
                    <a:pt x="350069" y="162588"/>
                  </a:lnTo>
                  <a:lnTo>
                    <a:pt x="350069" y="120172"/>
                  </a:lnTo>
                  <a:lnTo>
                    <a:pt x="367184" y="120172"/>
                  </a:lnTo>
                  <a:lnTo>
                    <a:pt x="367184" y="79096"/>
                  </a:lnTo>
                  <a:lnTo>
                    <a:pt x="350069" y="79096"/>
                  </a:lnTo>
                  <a:lnTo>
                    <a:pt x="350069" y="12453"/>
                  </a:lnTo>
                  <a:lnTo>
                    <a:pt x="362784" y="17777"/>
                  </a:lnTo>
                  <a:cubicBezTo>
                    <a:pt x="392903" y="30665"/>
                    <a:pt x="422796" y="41970"/>
                    <a:pt x="454727" y="49658"/>
                  </a:cubicBezTo>
                  <a:cubicBezTo>
                    <a:pt x="481903" y="56441"/>
                    <a:pt x="509757" y="62094"/>
                    <a:pt x="536253" y="71137"/>
                  </a:cubicBezTo>
                  <a:cubicBezTo>
                    <a:pt x="553464" y="77015"/>
                    <a:pt x="577469" y="83121"/>
                    <a:pt x="588113" y="98948"/>
                  </a:cubicBezTo>
                  <a:cubicBezTo>
                    <a:pt x="590151" y="101887"/>
                    <a:pt x="589019" y="105505"/>
                    <a:pt x="586527" y="107540"/>
                  </a:cubicBezTo>
                  <a:cubicBezTo>
                    <a:pt x="586527" y="110931"/>
                    <a:pt x="584715" y="114322"/>
                    <a:pt x="580866" y="115905"/>
                  </a:cubicBezTo>
                  <a:cubicBezTo>
                    <a:pt x="555050" y="125627"/>
                    <a:pt x="530138" y="137158"/>
                    <a:pt x="505228" y="149142"/>
                  </a:cubicBezTo>
                  <a:cubicBezTo>
                    <a:pt x="528780" y="181701"/>
                    <a:pt x="516325" y="319848"/>
                    <a:pt x="515192" y="341781"/>
                  </a:cubicBezTo>
                  <a:cubicBezTo>
                    <a:pt x="515192" y="341781"/>
                    <a:pt x="515192" y="342007"/>
                    <a:pt x="515192" y="342007"/>
                  </a:cubicBezTo>
                  <a:cubicBezTo>
                    <a:pt x="515419" y="342233"/>
                    <a:pt x="515645" y="342459"/>
                    <a:pt x="515872" y="342685"/>
                  </a:cubicBezTo>
                  <a:cubicBezTo>
                    <a:pt x="534441" y="371626"/>
                    <a:pt x="549161" y="453474"/>
                    <a:pt x="488470" y="430186"/>
                  </a:cubicBezTo>
                  <a:cubicBezTo>
                    <a:pt x="446575" y="414133"/>
                    <a:pt x="460388" y="345850"/>
                    <a:pt x="498661" y="334771"/>
                  </a:cubicBezTo>
                  <a:cubicBezTo>
                    <a:pt x="501831" y="275080"/>
                    <a:pt x="505907" y="213807"/>
                    <a:pt x="491188" y="155699"/>
                  </a:cubicBezTo>
                  <a:cubicBezTo>
                    <a:pt x="468994" y="166326"/>
                    <a:pt x="446575" y="176952"/>
                    <a:pt x="423701" y="186448"/>
                  </a:cubicBezTo>
                  <a:cubicBezTo>
                    <a:pt x="395167" y="198206"/>
                    <a:pt x="363463" y="207477"/>
                    <a:pt x="337420" y="223981"/>
                  </a:cubicBezTo>
                  <a:cubicBezTo>
                    <a:pt x="323152" y="232800"/>
                    <a:pt x="311151" y="241165"/>
                    <a:pt x="295072" y="239583"/>
                  </a:cubicBezTo>
                  <a:cubicBezTo>
                    <a:pt x="293487" y="243653"/>
                    <a:pt x="289183" y="246591"/>
                    <a:pt x="284202" y="243653"/>
                  </a:cubicBezTo>
                  <a:cubicBezTo>
                    <a:pt x="229851" y="210189"/>
                    <a:pt x="166668" y="197302"/>
                    <a:pt x="110732" y="167456"/>
                  </a:cubicBezTo>
                  <a:cubicBezTo>
                    <a:pt x="89897" y="156378"/>
                    <a:pt x="69969" y="144168"/>
                    <a:pt x="49134" y="133089"/>
                  </a:cubicBezTo>
                  <a:cubicBezTo>
                    <a:pt x="34868" y="125627"/>
                    <a:pt x="15618" y="121784"/>
                    <a:pt x="2483" y="113192"/>
                  </a:cubicBezTo>
                  <a:cubicBezTo>
                    <a:pt x="218" y="111836"/>
                    <a:pt x="-914" y="108218"/>
                    <a:pt x="898" y="105957"/>
                  </a:cubicBezTo>
                  <a:cubicBezTo>
                    <a:pt x="-235" y="103470"/>
                    <a:pt x="218" y="100304"/>
                    <a:pt x="3389" y="98948"/>
                  </a:cubicBezTo>
                  <a:cubicBezTo>
                    <a:pt x="54343" y="76789"/>
                    <a:pt x="109373" y="63676"/>
                    <a:pt x="159195" y="38805"/>
                  </a:cubicBezTo>
                  <a:cubicBezTo>
                    <a:pt x="177765" y="29535"/>
                    <a:pt x="196335" y="18964"/>
                    <a:pt x="215442" y="9864"/>
                  </a:cubicBezTo>
                  <a:lnTo>
                    <a:pt x="244597" y="0"/>
                  </a:lnTo>
                  <a:close/>
                  <a:moveTo>
                    <a:pt x="326550" y="211320"/>
                  </a:moveTo>
                  <a:cubicBezTo>
                    <a:pt x="325417" y="211772"/>
                    <a:pt x="324285" y="211998"/>
                    <a:pt x="323152" y="212450"/>
                  </a:cubicBezTo>
                  <a:cubicBezTo>
                    <a:pt x="320889" y="214033"/>
                    <a:pt x="318624" y="215616"/>
                    <a:pt x="316359" y="216973"/>
                  </a:cubicBezTo>
                  <a:cubicBezTo>
                    <a:pt x="316359" y="217199"/>
                    <a:pt x="316359" y="217651"/>
                    <a:pt x="316359" y="217877"/>
                  </a:cubicBezTo>
                  <a:cubicBezTo>
                    <a:pt x="319756" y="215616"/>
                    <a:pt x="323152" y="213355"/>
                    <a:pt x="326550" y="211320"/>
                  </a:cubicBezTo>
                  <a:close/>
                  <a:moveTo>
                    <a:pt x="361198" y="40839"/>
                  </a:moveTo>
                  <a:cubicBezTo>
                    <a:pt x="363010" y="41518"/>
                    <a:pt x="364822" y="42422"/>
                    <a:pt x="366634" y="43101"/>
                  </a:cubicBezTo>
                  <a:cubicBezTo>
                    <a:pt x="374786" y="46040"/>
                    <a:pt x="383165" y="49206"/>
                    <a:pt x="391318" y="52144"/>
                  </a:cubicBezTo>
                  <a:cubicBezTo>
                    <a:pt x="381580" y="47849"/>
                    <a:pt x="371389" y="43779"/>
                    <a:pt x="361198" y="40839"/>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52" name="文本框 51"/>
            <p:cNvSpPr txBox="1"/>
            <p:nvPr/>
          </p:nvSpPr>
          <p:spPr>
            <a:xfrm>
              <a:off x="5117307" y="5224577"/>
              <a:ext cx="340536" cy="187898"/>
            </a:xfrm>
            <a:custGeom>
              <a:avLst/>
              <a:gdLst/>
              <a:ahLst/>
              <a:cxnLst/>
              <a:rect l="l" t="t" r="r" b="b"/>
              <a:pathLst>
                <a:path w="340536" h="187898">
                  <a:moveTo>
                    <a:pt x="323230" y="1048"/>
                  </a:moveTo>
                  <a:cubicBezTo>
                    <a:pt x="325268" y="1048"/>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6"/>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2"/>
                    <a:pt x="10935" y="369"/>
                    <a:pt x="13427" y="1500"/>
                  </a:cubicBezTo>
                  <a:cubicBezTo>
                    <a:pt x="43093" y="15065"/>
                    <a:pt x="72307" y="29535"/>
                    <a:pt x="103107" y="40387"/>
                  </a:cubicBezTo>
                  <a:cubicBezTo>
                    <a:pt x="127338" y="48980"/>
                    <a:pt x="158590" y="62771"/>
                    <a:pt x="184634" y="60284"/>
                  </a:cubicBezTo>
                  <a:cubicBezTo>
                    <a:pt x="230152" y="55762"/>
                    <a:pt x="279296" y="28631"/>
                    <a:pt x="315530" y="1500"/>
                  </a:cubicBezTo>
                  <a:cubicBezTo>
                    <a:pt x="318021" y="-535"/>
                    <a:pt x="320965" y="-309"/>
                    <a:pt x="323230" y="1048"/>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pic>
        <p:nvPicPr>
          <p:cNvPr id="2" name="图片 1"/>
          <p:cNvPicPr>
            <a:picLocks noChangeAspect="1"/>
          </p:cNvPicPr>
          <p:nvPr/>
        </p:nvPicPr>
        <p:blipFill>
          <a:blip r:embed="rId2"/>
          <a:stretch>
            <a:fillRect/>
          </a:stretch>
        </p:blipFill>
        <p:spPr>
          <a:xfrm>
            <a:off x="0" y="0"/>
            <a:ext cx="1588770" cy="1534160"/>
          </a:xfrm>
          <a:prstGeom prst="rect">
            <a:avLst/>
          </a:prstGeom>
        </p:spPr>
      </p:pic>
      <p:sp>
        <p:nvSpPr>
          <p:cNvPr id="3" name="矩形 2"/>
          <p:cNvSpPr/>
          <p:nvPr/>
        </p:nvSpPr>
        <p:spPr>
          <a:xfrm>
            <a:off x="10520045" y="5940425"/>
            <a:ext cx="1481455" cy="591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占位符 2"/>
          <p:cNvSpPr txBox="1"/>
          <p:nvPr/>
        </p:nvSpPr>
        <p:spPr>
          <a:xfrm>
            <a:off x="1071366" y="3025264"/>
            <a:ext cx="3577148" cy="807473"/>
          </a:xfrm>
          <a:prstGeom prst="rect">
            <a:avLst/>
          </a:prstGeom>
        </p:spPr>
        <p:txBody>
          <a:bodyPr l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3600" dirty="0">
              <a:solidFill>
                <a:schemeClr val="bg1"/>
              </a:solidFill>
            </a:endParaRPr>
          </a:p>
        </p:txBody>
      </p:sp>
      <p:sp>
        <p:nvSpPr>
          <p:cNvPr id="68" name="文本占位符 2"/>
          <p:cNvSpPr txBox="1"/>
          <p:nvPr/>
        </p:nvSpPr>
        <p:spPr>
          <a:xfrm>
            <a:off x="7587584" y="3025264"/>
            <a:ext cx="3577148" cy="807473"/>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endParaRPr lang="zh-CN" altLang="en-US" sz="4000" dirty="0">
              <a:solidFill>
                <a:schemeClr val="bg1"/>
              </a:solidFill>
            </a:endParaRPr>
          </a:p>
        </p:txBody>
      </p:sp>
      <p:sp>
        <p:nvSpPr>
          <p:cNvPr id="2" name="文本框 1"/>
          <p:cNvSpPr txBox="1"/>
          <p:nvPr/>
        </p:nvSpPr>
        <p:spPr>
          <a:xfrm>
            <a:off x="1649496" y="3025264"/>
            <a:ext cx="2878282" cy="706755"/>
          </a:xfrm>
          <a:prstGeom prst="rect">
            <a:avLst/>
          </a:prstGeom>
          <a:noFill/>
        </p:spPr>
        <p:txBody>
          <a:bodyPr wrap="square" rtlCol="0">
            <a:spAutoFit/>
          </a:bodyPr>
          <a:lstStyle/>
          <a:p>
            <a:r>
              <a:rPr lang="zh-CN" altLang="en-US" sz="4000" dirty="0">
                <a:solidFill>
                  <a:schemeClr val="bg1"/>
                </a:solidFill>
              </a:rPr>
              <a:t>请各位老师</a:t>
            </a:r>
          </a:p>
        </p:txBody>
      </p:sp>
      <p:sp>
        <p:nvSpPr>
          <p:cNvPr id="7" name="文本框 6"/>
          <p:cNvSpPr txBox="1"/>
          <p:nvPr/>
        </p:nvSpPr>
        <p:spPr>
          <a:xfrm>
            <a:off x="7828488" y="3025264"/>
            <a:ext cx="3292146" cy="706755"/>
          </a:xfrm>
          <a:prstGeom prst="rect">
            <a:avLst/>
          </a:prstGeom>
          <a:noFill/>
        </p:spPr>
        <p:txBody>
          <a:bodyPr wrap="square" rtlCol="0">
            <a:spAutoFit/>
          </a:bodyPr>
          <a:lstStyle/>
          <a:p>
            <a:r>
              <a:rPr lang="zh-CN" altLang="en-US" sz="4000" dirty="0">
                <a:solidFill>
                  <a:schemeClr val="bg1"/>
                </a:solidFill>
              </a:rPr>
              <a:t>批评指正</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descr="图片包含 户外, 草, 建筑物, 天空&#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232" b="13232"/>
          <a:stretch>
            <a:fillRect/>
          </a:stretch>
        </p:blipFill>
        <p:spPr>
          <a:xfrm>
            <a:off x="0" y="2323183"/>
            <a:ext cx="12192000" cy="2390775"/>
          </a:xfrm>
        </p:spPr>
      </p:pic>
      <p:sp>
        <p:nvSpPr>
          <p:cNvPr id="16" name="îṡḷïḍê"/>
          <p:cNvSpPr/>
          <p:nvPr/>
        </p:nvSpPr>
        <p:spPr bwMode="auto">
          <a:xfrm>
            <a:off x="0" y="2313658"/>
            <a:ext cx="3737200" cy="2400300"/>
          </a:xfrm>
          <a:prstGeom prst="flowChartProcess">
            <a:avLst/>
          </a:prstGeom>
          <a:solidFill>
            <a:schemeClr val="accent1">
              <a:alpha val="63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0" name="ïslîďe"/>
          <p:cNvSpPr txBox="1"/>
          <p:nvPr/>
        </p:nvSpPr>
        <p:spPr>
          <a:xfrm>
            <a:off x="275071" y="2679480"/>
            <a:ext cx="2722649" cy="834328"/>
          </a:xfrm>
          <a:prstGeom prst="rect">
            <a:avLst/>
          </a:prstGeom>
          <a:noFill/>
        </p:spPr>
        <p:txBody>
          <a:bodyPr wrap="none" lIns="0" tIns="46800" rIns="90000" bIns="46800" rtlCol="0" anchor="ctr" anchorCtr="0">
            <a:noAutofit/>
          </a:bodyPr>
          <a:lstStyle/>
          <a:p>
            <a:r>
              <a:rPr lang="en-US" altLang="zh-CN" sz="4800" b="1" dirty="0">
                <a:solidFill>
                  <a:schemeClr val="bg1"/>
                </a:solidFill>
                <a:latin typeface="Impact" panose="020B0806030902050204" pitchFamily="34" charset="0"/>
                <a:sym typeface="Impact" panose="020B0806030902050204" pitchFamily="34" charset="0"/>
              </a:rPr>
              <a:t>01</a:t>
            </a:r>
          </a:p>
        </p:txBody>
      </p:sp>
      <p:sp>
        <p:nvSpPr>
          <p:cNvPr id="11" name="işľiďè"/>
          <p:cNvSpPr txBox="1"/>
          <p:nvPr/>
        </p:nvSpPr>
        <p:spPr>
          <a:xfrm>
            <a:off x="19018" y="3227626"/>
            <a:ext cx="3964419" cy="1486332"/>
          </a:xfrm>
          <a:prstGeom prst="rect">
            <a:avLst/>
          </a:prstGeom>
          <a:noFill/>
        </p:spPr>
        <p:txBody>
          <a:bodyPr wrap="square" lIns="0" tIns="46800" rIns="90000" bIns="46800" rtlCol="0">
            <a:noAutofit/>
          </a:bodyPr>
          <a:lstStyle/>
          <a:p>
            <a:pPr>
              <a:lnSpc>
                <a:spcPct val="140000"/>
              </a:lnSpc>
            </a:pPr>
            <a:r>
              <a:rPr lang="zh-CN" altLang="en-US" sz="4800" dirty="0">
                <a:solidFill>
                  <a:schemeClr val="bg1"/>
                </a:solidFill>
              </a:rPr>
              <a:t>研究目的</a:t>
            </a:r>
          </a:p>
        </p:txBody>
      </p:sp>
      <p:pic>
        <p:nvPicPr>
          <p:cNvPr id="2" name="图片 1"/>
          <p:cNvPicPr>
            <a:picLocks noChangeAspect="1"/>
          </p:cNvPicPr>
          <p:nvPr/>
        </p:nvPicPr>
        <p:blipFill>
          <a:blip r:embed="rId3"/>
          <a:stretch>
            <a:fillRect/>
          </a:stretch>
        </p:blipFill>
        <p:spPr>
          <a:xfrm>
            <a:off x="182880" y="1015365"/>
            <a:ext cx="2241550" cy="1181100"/>
          </a:xfrm>
          <a:prstGeom prst="rect">
            <a:avLst/>
          </a:prstGeom>
        </p:spPr>
      </p:pic>
      <p:sp>
        <p:nvSpPr>
          <p:cNvPr id="3" name="矩形 2"/>
          <p:cNvSpPr/>
          <p:nvPr/>
        </p:nvSpPr>
        <p:spPr>
          <a:xfrm>
            <a:off x="10534015" y="5883910"/>
            <a:ext cx="1481455" cy="591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t>研究目的</a:t>
            </a:r>
            <a:endParaRPr sz="2800" dirty="0"/>
          </a:p>
        </p:txBody>
      </p:sp>
      <p:pic>
        <p:nvPicPr>
          <p:cNvPr id="2" name="图片 1"/>
          <p:cNvPicPr>
            <a:picLocks noChangeAspect="1"/>
          </p:cNvPicPr>
          <p:nvPr/>
        </p:nvPicPr>
        <p:blipFill>
          <a:blip r:embed="rId3"/>
          <a:stretch>
            <a:fillRect/>
          </a:stretch>
        </p:blipFill>
        <p:spPr>
          <a:xfrm>
            <a:off x="2969260" y="0"/>
            <a:ext cx="1336040" cy="924560"/>
          </a:xfrm>
          <a:prstGeom prst="rect">
            <a:avLst/>
          </a:prstGeom>
        </p:spPr>
      </p:pic>
      <p:sp>
        <p:nvSpPr>
          <p:cNvPr id="3" name="矩形 2"/>
          <p:cNvSpPr/>
          <p:nvPr/>
        </p:nvSpPr>
        <p:spPr>
          <a:xfrm>
            <a:off x="10252075" y="6366510"/>
            <a:ext cx="1481455" cy="183515"/>
          </a:xfrm>
          <a:prstGeom prst="rect">
            <a:avLst/>
          </a:prstGeom>
          <a:solidFill>
            <a:srgbClr val="EC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959225" y="2007235"/>
            <a:ext cx="2640330" cy="18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279390" y="1600336"/>
            <a:ext cx="6397601" cy="4366708"/>
          </a:xfrm>
          <a:prstGeom prst="rect">
            <a:avLst/>
          </a:prstGeom>
          <a:noFill/>
        </p:spPr>
        <p:txBody>
          <a:bodyPr wrap="square" rtlCol="0">
            <a:spAutoFit/>
          </a:bodyPr>
          <a:lstStyle/>
          <a:p>
            <a:pPr algn="l" fontAlgn="auto">
              <a:lnSpc>
                <a:spcPct val="150000"/>
              </a:lnSpc>
            </a:pPr>
            <a:r>
              <a:rPr lang="en-US" altLang="zh-CN" sz="2400"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        </a:t>
            </a:r>
            <a:r>
              <a:rPr lang="zh-CN" altLang="en-US" sz="2000"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广东荔枝栽培面积和产量均居全国之首，但目前研究较少，且存在</a:t>
            </a:r>
            <a:r>
              <a:rPr lang="zh-CN" altLang="en-US" sz="2000" b="1"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产量不稳</a:t>
            </a:r>
            <a:r>
              <a:rPr lang="zh-CN" altLang="en-US" sz="2000"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a:t>
            </a:r>
            <a:r>
              <a:rPr lang="zh-CN" altLang="en-US" sz="2000" b="1"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大小年</a:t>
            </a:r>
            <a:r>
              <a:rPr lang="zh-CN" altLang="en-US" sz="2000"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、糯米糍荔枝</a:t>
            </a:r>
            <a:r>
              <a:rPr lang="zh-CN" altLang="en-US" sz="2000" b="1"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裂果</a:t>
            </a:r>
            <a:r>
              <a:rPr lang="zh-CN" altLang="en-US" sz="2000"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现象。</a:t>
            </a:r>
            <a:endParaRPr lang="en-US" altLang="zh-CN" sz="2000" dirty="0">
              <a:latin typeface="微软雅黑" panose="020B0503020204020204" charset="-122"/>
              <a:ea typeface="微软雅黑" panose="020B0503020204020204" charset="-122"/>
              <a:cs typeface="微软雅黑" panose="020B0503020204020204" charset="-122"/>
              <a:sym typeface="思源黑体" panose="020B0500000000000000" pitchFamily="34" charset="-122"/>
            </a:endParaRPr>
          </a:p>
          <a:p>
            <a:pPr indent="457200" algn="l" fontAlgn="auto">
              <a:lnSpc>
                <a:spcPct val="150000"/>
              </a:lnSpc>
            </a:pPr>
            <a:r>
              <a:rPr lang="zh-CN" altLang="en-US" sz="2000" b="1" dirty="0">
                <a:latin typeface="微软雅黑" panose="020B0503020204020204" charset="-122"/>
                <a:ea typeface="微软雅黑" panose="020B0503020204020204" charset="-122"/>
              </a:rPr>
              <a:t>无人机遥感监测</a:t>
            </a:r>
            <a:r>
              <a:rPr lang="zh-CN" altLang="en-US" sz="2000" dirty="0">
                <a:latin typeface="微软雅黑" panose="020B0503020204020204" charset="-122"/>
                <a:ea typeface="微软雅黑" panose="020B0503020204020204" charset="-122"/>
              </a:rPr>
              <a:t>具有灵活性高、成本低、操作简单、作业周期短、时效性强等特点，成为作物理化参数评估的重要手段。</a:t>
            </a:r>
            <a:endParaRPr lang="zh-CN" altLang="en-US" sz="2000" dirty="0">
              <a:latin typeface="微软雅黑" panose="020B0503020204020204" charset="-122"/>
              <a:ea typeface="微软雅黑" panose="020B0503020204020204" charset="-122"/>
              <a:sym typeface="思源黑体" panose="020B0500000000000000" pitchFamily="34" charset="-122"/>
            </a:endParaRPr>
          </a:p>
          <a:p>
            <a:pPr lvl="0" algn="l" fontAlgn="auto">
              <a:lnSpc>
                <a:spcPct val="150000"/>
              </a:lnSpc>
              <a:defRPr/>
            </a:pPr>
            <a:r>
              <a:rPr lang="en-US" altLang="zh-CN" sz="2000" dirty="0">
                <a:latin typeface="微软雅黑" panose="020B0503020204020204" charset="-122"/>
                <a:ea typeface="微软雅黑" panose="020B0503020204020204" charset="-122"/>
                <a:sym typeface="思源黑体" panose="020B0500000000000000" pitchFamily="34" charset="-122"/>
              </a:rPr>
              <a:t>        </a:t>
            </a:r>
            <a:r>
              <a:rPr lang="zh-CN" altLang="en-US" sz="2000" dirty="0">
                <a:latin typeface="微软雅黑" panose="020B0503020204020204" charset="-122"/>
                <a:ea typeface="微软雅黑" panose="020B0503020204020204" charset="-122"/>
                <a:sym typeface="思源黑体" panose="020B0500000000000000" pitchFamily="34" charset="-122"/>
              </a:rPr>
              <a:t>结合无人机遥感技术，分析荔枝光合参数，判断营养状况，提高荔枝产量，能够</a:t>
            </a:r>
            <a:r>
              <a:rPr lang="zh-CN" altLang="en-US" sz="2000"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推动</a:t>
            </a:r>
            <a:r>
              <a:rPr lang="en-US" altLang="zh-CN" sz="2000"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思源黑体" panose="020B0500000000000000" pitchFamily="34" charset="-122"/>
              </a:rPr>
              <a:t>精准农业</a:t>
            </a:r>
            <a:r>
              <a:rPr lang="en-US" altLang="zh-CN" sz="2000"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a:t>
            </a:r>
            <a:r>
              <a:rPr lang="zh-CN" altLang="en-US" sz="2000" dirty="0">
                <a:latin typeface="微软雅黑" panose="020B0503020204020204" charset="-122"/>
                <a:ea typeface="微软雅黑" panose="020B0503020204020204" charset="-122"/>
                <a:cs typeface="微软雅黑" panose="020B0503020204020204" charset="-122"/>
                <a:sym typeface="思源黑体" panose="020B0500000000000000" pitchFamily="34" charset="-122"/>
              </a:rPr>
              <a:t>的发展。</a:t>
            </a:r>
            <a:endParaRPr lang="en-US" altLang="zh-CN" sz="2000" b="1" dirty="0">
              <a:solidFill>
                <a:schemeClr val="bg1">
                  <a:lumMod val="50000"/>
                </a:schemeClr>
              </a:solidFill>
              <a:latin typeface="微软雅黑" panose="020B0503020204020204" charset="-122"/>
              <a:ea typeface="微软雅黑" panose="020B0503020204020204" charset="-122"/>
              <a:sym typeface="思源黑体" panose="020B0500000000000000" pitchFamily="34" charset="-122"/>
            </a:endParaRPr>
          </a:p>
          <a:p>
            <a:pPr algn="dist" fontAlgn="auto">
              <a:lnSpc>
                <a:spcPct val="150000"/>
              </a:lnSpc>
            </a:pPr>
            <a:endParaRPr lang="en-US" altLang="zh-CN" sz="2400" dirty="0">
              <a:latin typeface="微软雅黑" panose="020B0503020204020204" charset="-122"/>
              <a:ea typeface="微软雅黑" panose="020B0503020204020204" charset="-122"/>
              <a:cs typeface="微软雅黑" panose="020B0503020204020204" charset="-122"/>
              <a:sym typeface="思源黑体" panose="020B0500000000000000" pitchFamily="34" charset="-122"/>
            </a:endParaRPr>
          </a:p>
        </p:txBody>
      </p:sp>
      <p:pic>
        <p:nvPicPr>
          <p:cNvPr id="1026" name="图片 624" descr="c68b44a3-60d5-49ad-a3da-c04dc9116d9a_d">
            <a:extLst>
              <a:ext uri="{FF2B5EF4-FFF2-40B4-BE49-F238E27FC236}">
                <a16:creationId xmlns:a16="http://schemas.microsoft.com/office/drawing/2014/main" id="{0FD2C4B9-02BF-ED18-B34E-9DA432B2C1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009" y="2361881"/>
            <a:ext cx="4327355" cy="24319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占位符 38" descr="图片包含 建筑物, 户外, 天空, 房屋&#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517" b="13517"/>
          <a:stretch>
            <a:fillRect/>
          </a:stretch>
        </p:blipFill>
        <p:spPr>
          <a:xfrm>
            <a:off x="0" y="2178483"/>
            <a:ext cx="12192000" cy="2390775"/>
          </a:xfrm>
        </p:spPr>
      </p:pic>
      <p:sp>
        <p:nvSpPr>
          <p:cNvPr id="40" name="îṡḷïḍê"/>
          <p:cNvSpPr/>
          <p:nvPr/>
        </p:nvSpPr>
        <p:spPr bwMode="auto">
          <a:xfrm>
            <a:off x="0" y="2178483"/>
            <a:ext cx="3737200" cy="2400300"/>
          </a:xfrm>
          <a:prstGeom prst="flowChartProcess">
            <a:avLst/>
          </a:prstGeom>
          <a:solidFill>
            <a:schemeClr val="accent1">
              <a:alpha val="63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35" name="文本占位符 34"/>
          <p:cNvSpPr>
            <a:spLocks noGrp="1"/>
          </p:cNvSpPr>
          <p:nvPr>
            <p:ph type="body" sz="quarter" idx="13"/>
          </p:nvPr>
        </p:nvSpPr>
        <p:spPr>
          <a:xfrm>
            <a:off x="447619" y="2591954"/>
            <a:ext cx="3076800" cy="833438"/>
          </a:xfrm>
        </p:spPr>
        <p:txBody>
          <a:bodyPr/>
          <a:lstStyle/>
          <a:p>
            <a:r>
              <a:rPr lang="en-US" altLang="zh-CN" dirty="0"/>
              <a:t>02</a:t>
            </a:r>
            <a:endParaRPr lang="zh-CN" altLang="en-US" dirty="0"/>
          </a:p>
        </p:txBody>
      </p:sp>
      <p:sp>
        <p:nvSpPr>
          <p:cNvPr id="36" name="文本占位符 35"/>
          <p:cNvSpPr>
            <a:spLocks noGrp="1"/>
          </p:cNvSpPr>
          <p:nvPr>
            <p:ph type="body" sz="quarter" idx="14"/>
          </p:nvPr>
        </p:nvSpPr>
        <p:spPr>
          <a:xfrm>
            <a:off x="155863" y="3276744"/>
            <a:ext cx="4936147" cy="833438"/>
          </a:xfrm>
        </p:spPr>
        <p:txBody>
          <a:bodyPr/>
          <a:lstStyle/>
          <a:p>
            <a:r>
              <a:rPr sz="4800" dirty="0">
                <a:latin typeface="微软雅黑" panose="020B0503020204020204" charset="-122"/>
                <a:ea typeface="微软雅黑" panose="020B0503020204020204" charset="-122"/>
              </a:rPr>
              <a:t>研究</a:t>
            </a:r>
            <a:r>
              <a:rPr lang="zh-CN" altLang="en-US" sz="4800" dirty="0">
                <a:latin typeface="微软雅黑" panose="020B0503020204020204" charset="-122"/>
                <a:ea typeface="微软雅黑" panose="020B0503020204020204" charset="-122"/>
              </a:rPr>
              <a:t>内容</a:t>
            </a:r>
            <a:endParaRPr sz="480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155575" y="813435"/>
            <a:ext cx="2376805" cy="1252220"/>
          </a:xfrm>
          <a:prstGeom prst="rect">
            <a:avLst/>
          </a:prstGeom>
        </p:spPr>
      </p:pic>
      <p:sp>
        <p:nvSpPr>
          <p:cNvPr id="3" name="矩形 2"/>
          <p:cNvSpPr/>
          <p:nvPr/>
        </p:nvSpPr>
        <p:spPr>
          <a:xfrm>
            <a:off x="10547985" y="5883910"/>
            <a:ext cx="1481455" cy="591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t>研究内容</a:t>
            </a:r>
            <a:endParaRPr sz="2800" dirty="0"/>
          </a:p>
        </p:txBody>
      </p:sp>
      <p:pic>
        <p:nvPicPr>
          <p:cNvPr id="2" name="图片 1"/>
          <p:cNvPicPr>
            <a:picLocks noChangeAspect="1"/>
          </p:cNvPicPr>
          <p:nvPr/>
        </p:nvPicPr>
        <p:blipFill>
          <a:blip r:embed="rId3"/>
          <a:stretch>
            <a:fillRect/>
          </a:stretch>
        </p:blipFill>
        <p:spPr>
          <a:xfrm>
            <a:off x="2969260" y="0"/>
            <a:ext cx="1336040" cy="924560"/>
          </a:xfrm>
          <a:prstGeom prst="rect">
            <a:avLst/>
          </a:prstGeom>
        </p:spPr>
      </p:pic>
      <p:sp>
        <p:nvSpPr>
          <p:cNvPr id="3" name="矩形 2"/>
          <p:cNvSpPr/>
          <p:nvPr/>
        </p:nvSpPr>
        <p:spPr>
          <a:xfrm>
            <a:off x="10252075" y="6366510"/>
            <a:ext cx="1481455" cy="183515"/>
          </a:xfrm>
          <a:prstGeom prst="rect">
            <a:avLst/>
          </a:prstGeom>
          <a:solidFill>
            <a:srgbClr val="EC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959225" y="2007235"/>
            <a:ext cx="2640330" cy="18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1">
            <a:extLst>
              <a:ext uri="{FF2B5EF4-FFF2-40B4-BE49-F238E27FC236}">
                <a16:creationId xmlns:a16="http://schemas.microsoft.com/office/drawing/2014/main" id="{1452E73F-BCA7-A76E-4CEB-016DFE4F6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1773" y="1169576"/>
            <a:ext cx="5987155" cy="50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占位符 2">
            <a:extLst>
              <a:ext uri="{FF2B5EF4-FFF2-40B4-BE49-F238E27FC236}">
                <a16:creationId xmlns:a16="http://schemas.microsoft.com/office/drawing/2014/main" id="{E6B160AA-971F-ECDC-2D5F-30CF3B408028}"/>
              </a:ext>
            </a:extLst>
          </p:cNvPr>
          <p:cNvSpPr>
            <a:spLocks noGrp="1"/>
          </p:cNvSpPr>
          <p:nvPr>
            <p:ph type="body" sz="quarter" idx="11"/>
          </p:nvPr>
        </p:nvSpPr>
        <p:spPr>
          <a:xfrm>
            <a:off x="612400" y="1599417"/>
            <a:ext cx="5027328" cy="4657520"/>
          </a:xfrm>
        </p:spPr>
        <p:txBody>
          <a:bodyPr>
            <a:noAutofit/>
          </a:bodyPr>
          <a:lstStyle/>
          <a:p>
            <a:pPr>
              <a:lnSpc>
                <a:spcPct val="150000"/>
              </a:lnSpc>
            </a:pPr>
            <a:r>
              <a:rPr sz="2000" b="0" dirty="0">
                <a:solidFill>
                  <a:schemeClr val="tx1"/>
                </a:solidFill>
                <a:latin typeface="微软雅黑" panose="020B0503020204020204" charset="-122"/>
                <a:ea typeface="微软雅黑" panose="020B0503020204020204" charset="-122"/>
                <a:cs typeface="微软雅黑" panose="020B0503020204020204" charset="-122"/>
                <a:sym typeface="+mn-ea"/>
              </a:rPr>
              <a:t>      本项目</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构建了</a:t>
            </a:r>
            <a:r>
              <a:rPr sz="2000" b="0" dirty="0">
                <a:solidFill>
                  <a:schemeClr val="tx1"/>
                </a:solidFill>
                <a:latin typeface="微软雅黑" panose="020B0503020204020204" charset="-122"/>
                <a:ea typeface="微软雅黑" panose="020B0503020204020204" charset="-122"/>
                <a:cs typeface="微软雅黑" panose="020B0503020204020204" charset="-122"/>
                <a:sym typeface="+mn-ea"/>
              </a:rPr>
              <a:t>一个</a:t>
            </a:r>
            <a:r>
              <a:rPr sz="2000" dirty="0">
                <a:solidFill>
                  <a:srgbClr val="FF0000"/>
                </a:solidFill>
                <a:latin typeface="微软雅黑" panose="020B0503020204020204" charset="-122"/>
                <a:ea typeface="微软雅黑" panose="020B0503020204020204" charset="-122"/>
                <a:cs typeface="微软雅黑" panose="020B0503020204020204" charset="-122"/>
                <a:sym typeface="+mn-ea"/>
              </a:rPr>
              <a:t>无人机多光谱遥感反演荔枝光合参数</a:t>
            </a:r>
            <a:r>
              <a:rPr sz="2000" b="0" dirty="0">
                <a:solidFill>
                  <a:schemeClr val="tx1"/>
                </a:solidFill>
                <a:latin typeface="微软雅黑" panose="020B0503020204020204" charset="-122"/>
                <a:ea typeface="微软雅黑" panose="020B0503020204020204" charset="-122"/>
                <a:cs typeface="微软雅黑" panose="020B0503020204020204" charset="-122"/>
                <a:sym typeface="+mn-ea"/>
              </a:rPr>
              <a:t>的模型。通过</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地面采样和无人机遥感相结合</a:t>
            </a:r>
            <a:r>
              <a:rPr sz="2000" b="0" dirty="0">
                <a:solidFill>
                  <a:schemeClr val="tx1"/>
                </a:solidFill>
                <a:latin typeface="微软雅黑" panose="020B0503020204020204" charset="-122"/>
                <a:ea typeface="微软雅黑" panose="020B0503020204020204" charset="-122"/>
                <a:cs typeface="微软雅黑" panose="020B0503020204020204" charset="-122"/>
                <a:sym typeface="+mn-ea"/>
              </a:rPr>
              <a:t>的方式，获取荔枝生长信息的光谱和图像样本数据集，基于多光谱影像间的相关性波段运算构建</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植被指数</a:t>
            </a:r>
            <a:r>
              <a:rPr sz="2000" b="0" dirty="0">
                <a:solidFill>
                  <a:schemeClr val="tx1"/>
                </a:solidFill>
                <a:latin typeface="微软雅黑" panose="020B0503020204020204" charset="-122"/>
                <a:ea typeface="微软雅黑" panose="020B0503020204020204" charset="-122"/>
                <a:cs typeface="微软雅黑" panose="020B0503020204020204" charset="-122"/>
                <a:sym typeface="+mn-ea"/>
              </a:rPr>
              <a:t>以及</a:t>
            </a:r>
            <a:r>
              <a:rPr sz="2000" dirty="0">
                <a:solidFill>
                  <a:schemeClr val="tx1"/>
                </a:solidFill>
                <a:latin typeface="微软雅黑" panose="020B0503020204020204" charset="-122"/>
                <a:ea typeface="微软雅黑" panose="020B0503020204020204" charset="-122"/>
                <a:cs typeface="微软雅黑" panose="020B0503020204020204" charset="-122"/>
                <a:sym typeface="+mn-ea"/>
              </a:rPr>
              <a:t>纹理特征</a:t>
            </a:r>
            <a:r>
              <a:rPr sz="2000" b="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采用</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支持向量回归</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2000" b="0" dirty="0">
                <a:solidFill>
                  <a:schemeClr val="tx1"/>
                </a:solidFill>
                <a:latin typeface="微软雅黑" panose="020B0503020204020204" charset="-122"/>
                <a:ea typeface="微软雅黑" panose="020B0503020204020204" charset="-122"/>
                <a:cs typeface="微软雅黑" panose="020B0503020204020204" charset="-122"/>
                <a:sym typeface="+mn-ea"/>
              </a:rPr>
              <a:t>SVR</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随机森林</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2000" b="0" dirty="0">
                <a:solidFill>
                  <a:schemeClr val="tx1"/>
                </a:solidFill>
                <a:latin typeface="微软雅黑" panose="020B0503020204020204" charset="-122"/>
                <a:ea typeface="微软雅黑" panose="020B0503020204020204" charset="-122"/>
                <a:cs typeface="微软雅黑" panose="020B0503020204020204" charset="-122"/>
                <a:sym typeface="+mn-ea"/>
              </a:rPr>
              <a:t>RF</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）和</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mn-ea"/>
              </a:rPr>
              <a:t>K</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近岭回归</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2000" b="0" dirty="0">
                <a:solidFill>
                  <a:schemeClr val="tx1"/>
                </a:solidFill>
                <a:latin typeface="微软雅黑" panose="020B0503020204020204" charset="-122"/>
                <a:ea typeface="微软雅黑" panose="020B0503020204020204" charset="-122"/>
                <a:cs typeface="微软雅黑" panose="020B0503020204020204" charset="-122"/>
                <a:sym typeface="+mn-ea"/>
              </a:rPr>
              <a:t>KNR</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sz="2000" b="0" dirty="0">
                <a:solidFill>
                  <a:schemeClr val="tx1"/>
                </a:solidFill>
                <a:latin typeface="微软雅黑" panose="020B0503020204020204" charset="-122"/>
                <a:ea typeface="微软雅黑" panose="020B0503020204020204" charset="-122"/>
                <a:cs typeface="微软雅黑" panose="020B0503020204020204" charset="-122"/>
                <a:sym typeface="+mn-ea"/>
              </a:rPr>
              <a:t>方法建模优化，</a:t>
            </a:r>
            <a:r>
              <a:rPr lang="zh-CN" altLang="en-US" sz="2000" b="0" dirty="0">
                <a:solidFill>
                  <a:schemeClr val="tx1"/>
                </a:solidFill>
                <a:latin typeface="微软雅黑" panose="020B0503020204020204" charset="-122"/>
                <a:ea typeface="微软雅黑" panose="020B0503020204020204" charset="-122"/>
                <a:cs typeface="微软雅黑" panose="020B0503020204020204" charset="-122"/>
                <a:sym typeface="+mn-ea"/>
              </a:rPr>
              <a:t>实现通过处理多光谱图像可实时反演出荔枝叶片的光合参数。</a:t>
            </a:r>
            <a:endParaRPr lang="zh-CN" altLang="en-US" sz="2000" b="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000" dirty="0">
              <a:latin typeface="微软雅黑" panose="020B0503020204020204" charset="-122"/>
              <a:ea typeface="微软雅黑" panose="020B0503020204020204" charset="-122"/>
              <a:cs typeface="微软雅黑" panose="020B0503020204020204" charset="-122"/>
            </a:endParaRPr>
          </a:p>
        </p:txBody>
      </p:sp>
      <p:pic>
        <p:nvPicPr>
          <p:cNvPr id="19" name="图片 18">
            <a:extLst>
              <a:ext uri="{FF2B5EF4-FFF2-40B4-BE49-F238E27FC236}">
                <a16:creationId xmlns:a16="http://schemas.microsoft.com/office/drawing/2014/main" id="{3CE5C6FB-3238-D205-2D21-C55E038CD9C5}"/>
              </a:ext>
            </a:extLst>
          </p:cNvPr>
          <p:cNvPicPr>
            <a:picLocks noChangeAspect="1"/>
          </p:cNvPicPr>
          <p:nvPr/>
        </p:nvPicPr>
        <p:blipFill>
          <a:blip r:embed="rId5"/>
          <a:stretch>
            <a:fillRect/>
          </a:stretch>
        </p:blipFill>
        <p:spPr>
          <a:xfrm>
            <a:off x="339248" y="359482"/>
            <a:ext cx="959752" cy="576118"/>
          </a:xfrm>
          <a:prstGeom prst="rect">
            <a:avLst/>
          </a:prstGeom>
        </p:spPr>
      </p:pic>
      <p:grpSp>
        <p:nvGrpSpPr>
          <p:cNvPr id="7" name="组合 6">
            <a:extLst>
              <a:ext uri="{FF2B5EF4-FFF2-40B4-BE49-F238E27FC236}">
                <a16:creationId xmlns:a16="http://schemas.microsoft.com/office/drawing/2014/main" id="{735C43E2-8237-CD7E-E57E-0D70840B0F38}"/>
              </a:ext>
            </a:extLst>
          </p:cNvPr>
          <p:cNvGrpSpPr/>
          <p:nvPr/>
        </p:nvGrpSpPr>
        <p:grpSpPr>
          <a:xfrm>
            <a:off x="612400" y="438489"/>
            <a:ext cx="589166" cy="514957"/>
            <a:chOff x="5393525" y="2865426"/>
            <a:chExt cx="589166" cy="514957"/>
          </a:xfrm>
        </p:grpSpPr>
        <p:sp>
          <p:nvSpPr>
            <p:cNvPr id="9" name="文本框 8">
              <a:extLst>
                <a:ext uri="{FF2B5EF4-FFF2-40B4-BE49-F238E27FC236}">
                  <a16:creationId xmlns:a16="http://schemas.microsoft.com/office/drawing/2014/main" id="{3BC62E47-C2B4-2A7F-B66A-C85ECE718C74}"/>
                </a:ext>
              </a:extLst>
            </p:cNvPr>
            <p:cNvSpPr txBox="1"/>
            <p:nvPr/>
          </p:nvSpPr>
          <p:spPr>
            <a:xfrm>
              <a:off x="5658904" y="2921534"/>
              <a:ext cx="25179" cy="17516"/>
            </a:xfrm>
            <a:custGeom>
              <a:avLst/>
              <a:gdLst/>
              <a:ahLst/>
              <a:cxnLst/>
              <a:rect l="l" t="t" r="r" b="b"/>
              <a:pathLst>
                <a:path w="25179" h="17516">
                  <a:moveTo>
                    <a:pt x="12124" y="0"/>
                  </a:moveTo>
                  <a:cubicBezTo>
                    <a:pt x="16694" y="0"/>
                    <a:pt x="20097" y="1612"/>
                    <a:pt x="22333" y="4837"/>
                  </a:cubicBezTo>
                  <a:lnTo>
                    <a:pt x="25179" y="17277"/>
                  </a:lnTo>
                  <a:lnTo>
                    <a:pt x="12256" y="14062"/>
                  </a:lnTo>
                  <a:cubicBezTo>
                    <a:pt x="11351" y="13836"/>
                    <a:pt x="10445" y="14062"/>
                    <a:pt x="9539" y="14288"/>
                  </a:cubicBezTo>
                  <a:lnTo>
                    <a:pt x="0" y="17516"/>
                  </a:lnTo>
                  <a:lnTo>
                    <a:pt x="1916" y="5358"/>
                  </a:lnTo>
                  <a:cubicBezTo>
                    <a:pt x="4151" y="1786"/>
                    <a:pt x="7554" y="0"/>
                    <a:pt x="12124"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0" name="文本框 9">
              <a:extLst>
                <a:ext uri="{FF2B5EF4-FFF2-40B4-BE49-F238E27FC236}">
                  <a16:creationId xmlns:a16="http://schemas.microsoft.com/office/drawing/2014/main" id="{8D7C5DA5-098B-27B0-47DA-6D34E60051EF}"/>
                </a:ext>
              </a:extLst>
            </p:cNvPr>
            <p:cNvSpPr txBox="1"/>
            <p:nvPr/>
          </p:nvSpPr>
          <p:spPr>
            <a:xfrm>
              <a:off x="5603590" y="2919761"/>
              <a:ext cx="135456" cy="191231"/>
            </a:xfrm>
            <a:custGeom>
              <a:avLst/>
              <a:gdLst/>
              <a:ahLst/>
              <a:cxnLst/>
              <a:rect l="l" t="t" r="r" b="b"/>
              <a:pathLst>
                <a:path w="135456" h="191231">
                  <a:moveTo>
                    <a:pt x="80493" y="0"/>
                  </a:moveTo>
                  <a:lnTo>
                    <a:pt x="111079" y="7610"/>
                  </a:lnTo>
                  <a:lnTo>
                    <a:pt x="135456" y="17818"/>
                  </a:lnTo>
                  <a:lnTo>
                    <a:pt x="127322" y="52226"/>
                  </a:lnTo>
                  <a:cubicBezTo>
                    <a:pt x="120425" y="67605"/>
                    <a:pt x="100109" y="100248"/>
                    <a:pt x="66373" y="150155"/>
                  </a:cubicBezTo>
                  <a:lnTo>
                    <a:pt x="132309" y="150155"/>
                  </a:lnTo>
                  <a:lnTo>
                    <a:pt x="132309" y="191231"/>
                  </a:lnTo>
                  <a:lnTo>
                    <a:pt x="0" y="191231"/>
                  </a:lnTo>
                  <a:lnTo>
                    <a:pt x="38" y="156852"/>
                  </a:lnTo>
                  <a:cubicBezTo>
                    <a:pt x="39229" y="92757"/>
                    <a:pt x="62521" y="53094"/>
                    <a:pt x="69912" y="37864"/>
                  </a:cubicBezTo>
                  <a:cubicBezTo>
                    <a:pt x="77304" y="22634"/>
                    <a:pt x="81000" y="10752"/>
                    <a:pt x="81000" y="2219"/>
                  </a:cubicBezTo>
                  <a:lnTo>
                    <a:pt x="80493"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1" name="文本框 10">
              <a:extLst>
                <a:ext uri="{FF2B5EF4-FFF2-40B4-BE49-F238E27FC236}">
                  <a16:creationId xmlns:a16="http://schemas.microsoft.com/office/drawing/2014/main" id="{D5E56B52-0C15-7672-94EA-1336C2AB95C8}"/>
                </a:ext>
              </a:extLst>
            </p:cNvPr>
            <p:cNvSpPr txBox="1"/>
            <p:nvPr/>
          </p:nvSpPr>
          <p:spPr>
            <a:xfrm>
              <a:off x="5603590" y="2939050"/>
              <a:ext cx="55314" cy="32044"/>
            </a:xfrm>
            <a:custGeom>
              <a:avLst/>
              <a:gdLst/>
              <a:ahLst/>
              <a:cxnLst/>
              <a:rect l="l" t="t" r="r" b="b"/>
              <a:pathLst>
                <a:path w="55314" h="32044">
                  <a:moveTo>
                    <a:pt x="55314" y="0"/>
                  </a:moveTo>
                  <a:lnTo>
                    <a:pt x="53876" y="9124"/>
                  </a:lnTo>
                  <a:lnTo>
                    <a:pt x="53876" y="32044"/>
                  </a:lnTo>
                  <a:lnTo>
                    <a:pt x="0" y="32044"/>
                  </a:lnTo>
                  <a:lnTo>
                    <a:pt x="0" y="23263"/>
                  </a:lnTo>
                  <a:lnTo>
                    <a:pt x="243" y="19538"/>
                  </a:lnTo>
                  <a:lnTo>
                    <a:pt x="5378" y="16896"/>
                  </a:lnTo>
                  <a:lnTo>
                    <a:pt x="55314"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3" name="文本框 12">
              <a:extLst>
                <a:ext uri="{FF2B5EF4-FFF2-40B4-BE49-F238E27FC236}">
                  <a16:creationId xmlns:a16="http://schemas.microsoft.com/office/drawing/2014/main" id="{70741DE5-1E17-6B53-50C2-913F6EA44D8B}"/>
                </a:ext>
              </a:extLst>
            </p:cNvPr>
            <p:cNvSpPr txBox="1"/>
            <p:nvPr/>
          </p:nvSpPr>
          <p:spPr>
            <a:xfrm>
              <a:off x="5754724" y="2986921"/>
              <a:ext cx="30120" cy="11305"/>
            </a:xfrm>
            <a:custGeom>
              <a:avLst/>
              <a:gdLst/>
              <a:ahLst/>
              <a:cxnLst/>
              <a:rect l="l" t="t" r="r" b="b"/>
              <a:pathLst>
                <a:path w="30120" h="11305">
                  <a:moveTo>
                    <a:pt x="0" y="0"/>
                  </a:moveTo>
                  <a:cubicBezTo>
                    <a:pt x="10191" y="2940"/>
                    <a:pt x="20382" y="7010"/>
                    <a:pt x="30120" y="11305"/>
                  </a:cubicBezTo>
                  <a:cubicBezTo>
                    <a:pt x="21967" y="8367"/>
                    <a:pt x="13588" y="5201"/>
                    <a:pt x="5436" y="2262"/>
                  </a:cubicBezTo>
                  <a:cubicBezTo>
                    <a:pt x="3624" y="1583"/>
                    <a:pt x="1812" y="679"/>
                    <a:pt x="0"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4" name="文本框 13">
              <a:extLst>
                <a:ext uri="{FF2B5EF4-FFF2-40B4-BE49-F238E27FC236}">
                  <a16:creationId xmlns:a16="http://schemas.microsoft.com/office/drawing/2014/main" id="{3A73A3C0-5CDA-8B6E-1882-45A74D35D7AE}"/>
                </a:ext>
              </a:extLst>
            </p:cNvPr>
            <p:cNvSpPr txBox="1"/>
            <p:nvPr/>
          </p:nvSpPr>
          <p:spPr>
            <a:xfrm>
              <a:off x="5709885" y="3157402"/>
              <a:ext cx="10191" cy="6557"/>
            </a:xfrm>
            <a:custGeom>
              <a:avLst/>
              <a:gdLst/>
              <a:ahLst/>
              <a:cxnLst/>
              <a:rect l="l" t="t" r="r" b="b"/>
              <a:pathLst>
                <a:path w="10191" h="6557">
                  <a:moveTo>
                    <a:pt x="10191" y="0"/>
                  </a:moveTo>
                  <a:cubicBezTo>
                    <a:pt x="6793" y="2035"/>
                    <a:pt x="3397" y="4296"/>
                    <a:pt x="0" y="6557"/>
                  </a:cubicBezTo>
                  <a:cubicBezTo>
                    <a:pt x="0" y="6331"/>
                    <a:pt x="0" y="5879"/>
                    <a:pt x="0" y="5653"/>
                  </a:cubicBezTo>
                  <a:cubicBezTo>
                    <a:pt x="2265" y="4296"/>
                    <a:pt x="4530" y="2713"/>
                    <a:pt x="6793" y="1130"/>
                  </a:cubicBezTo>
                  <a:cubicBezTo>
                    <a:pt x="7926" y="678"/>
                    <a:pt x="9058" y="452"/>
                    <a:pt x="10191" y="0"/>
                  </a:cubicBezTo>
                  <a:close/>
                </a:path>
              </a:pathLst>
            </a:custGeom>
            <a:solidFill>
              <a:schemeClr val="bg1">
                <a:lumMod val="6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5" name="文本框 14">
              <a:extLst>
                <a:ext uri="{FF2B5EF4-FFF2-40B4-BE49-F238E27FC236}">
                  <a16:creationId xmlns:a16="http://schemas.microsoft.com/office/drawing/2014/main" id="{97CDEE28-E148-03CB-56FD-A7E57AF1D3B9}"/>
                </a:ext>
              </a:extLst>
            </p:cNvPr>
            <p:cNvSpPr txBox="1"/>
            <p:nvPr/>
          </p:nvSpPr>
          <p:spPr>
            <a:xfrm>
              <a:off x="5603833" y="2865426"/>
              <a:ext cx="137423" cy="74112"/>
            </a:xfrm>
            <a:custGeom>
              <a:avLst/>
              <a:gdLst/>
              <a:ahLst/>
              <a:cxnLst/>
              <a:rect l="l" t="t" r="r" b="b"/>
              <a:pathLst>
                <a:path w="137423" h="74112">
                  <a:moveTo>
                    <a:pt x="64795" y="0"/>
                  </a:moveTo>
                  <a:cubicBezTo>
                    <a:pt x="88707" y="0"/>
                    <a:pt x="106790" y="5928"/>
                    <a:pt x="119043" y="17785"/>
                  </a:cubicBezTo>
                  <a:cubicBezTo>
                    <a:pt x="131297" y="29641"/>
                    <a:pt x="137423" y="44648"/>
                    <a:pt x="137423" y="62805"/>
                  </a:cubicBezTo>
                  <a:lnTo>
                    <a:pt x="135213" y="72153"/>
                  </a:lnTo>
                  <a:lnTo>
                    <a:pt x="110836" y="61945"/>
                  </a:lnTo>
                  <a:lnTo>
                    <a:pt x="80250" y="54335"/>
                  </a:lnTo>
                  <a:lnTo>
                    <a:pt x="77404" y="41895"/>
                  </a:lnTo>
                  <a:cubicBezTo>
                    <a:pt x="75168" y="38670"/>
                    <a:pt x="71765" y="37058"/>
                    <a:pt x="67195" y="37058"/>
                  </a:cubicBezTo>
                  <a:cubicBezTo>
                    <a:pt x="62625" y="37058"/>
                    <a:pt x="59222" y="38844"/>
                    <a:pt x="56987" y="42416"/>
                  </a:cubicBezTo>
                  <a:lnTo>
                    <a:pt x="55071" y="54574"/>
                  </a:lnTo>
                  <a:lnTo>
                    <a:pt x="5135" y="71470"/>
                  </a:lnTo>
                  <a:lnTo>
                    <a:pt x="0" y="74112"/>
                  </a:lnTo>
                  <a:lnTo>
                    <a:pt x="1841" y="45913"/>
                  </a:lnTo>
                  <a:cubicBezTo>
                    <a:pt x="3230" y="38125"/>
                    <a:pt x="6653" y="30460"/>
                    <a:pt x="12110" y="22919"/>
                  </a:cubicBezTo>
                  <a:cubicBezTo>
                    <a:pt x="17567" y="15379"/>
                    <a:pt x="24661" y="9674"/>
                    <a:pt x="33393" y="5804"/>
                  </a:cubicBezTo>
                  <a:cubicBezTo>
                    <a:pt x="42124" y="1934"/>
                    <a:pt x="52591" y="0"/>
                    <a:pt x="64795"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6" name="文本框 15">
              <a:extLst>
                <a:ext uri="{FF2B5EF4-FFF2-40B4-BE49-F238E27FC236}">
                  <a16:creationId xmlns:a16="http://schemas.microsoft.com/office/drawing/2014/main" id="{90363B8E-F417-1A64-2D68-B7679C72D633}"/>
                </a:ext>
              </a:extLst>
            </p:cNvPr>
            <p:cNvSpPr txBox="1"/>
            <p:nvPr/>
          </p:nvSpPr>
          <p:spPr>
            <a:xfrm>
              <a:off x="5393525" y="2935502"/>
              <a:ext cx="589166" cy="444881"/>
            </a:xfrm>
            <a:custGeom>
              <a:avLst/>
              <a:gdLst/>
              <a:ahLst/>
              <a:cxnLst/>
              <a:rect l="l" t="t" r="r" b="b"/>
              <a:pathLst>
                <a:path w="589166" h="444881">
                  <a:moveTo>
                    <a:pt x="277634" y="94"/>
                  </a:moveTo>
                  <a:lnTo>
                    <a:pt x="290557" y="3309"/>
                  </a:lnTo>
                  <a:lnTo>
                    <a:pt x="291064" y="5528"/>
                  </a:lnTo>
                  <a:cubicBezTo>
                    <a:pt x="291064" y="14061"/>
                    <a:pt x="287368" y="25943"/>
                    <a:pt x="279976" y="41173"/>
                  </a:cubicBezTo>
                  <a:cubicBezTo>
                    <a:pt x="272585" y="56403"/>
                    <a:pt x="249293" y="96066"/>
                    <a:pt x="210102" y="160161"/>
                  </a:cubicBezTo>
                  <a:lnTo>
                    <a:pt x="210064" y="194540"/>
                  </a:lnTo>
                  <a:lnTo>
                    <a:pt x="342373" y="194540"/>
                  </a:lnTo>
                  <a:lnTo>
                    <a:pt x="342373" y="153464"/>
                  </a:lnTo>
                  <a:lnTo>
                    <a:pt x="276437" y="153464"/>
                  </a:lnTo>
                  <a:cubicBezTo>
                    <a:pt x="310173" y="103557"/>
                    <a:pt x="330489" y="70914"/>
                    <a:pt x="337386" y="55535"/>
                  </a:cubicBezTo>
                  <a:lnTo>
                    <a:pt x="345520" y="21127"/>
                  </a:lnTo>
                  <a:lnTo>
                    <a:pt x="362784" y="28357"/>
                  </a:lnTo>
                  <a:cubicBezTo>
                    <a:pt x="392903" y="41245"/>
                    <a:pt x="422796" y="52550"/>
                    <a:pt x="454727" y="60238"/>
                  </a:cubicBezTo>
                  <a:cubicBezTo>
                    <a:pt x="481903" y="67021"/>
                    <a:pt x="509757" y="72674"/>
                    <a:pt x="536253" y="81717"/>
                  </a:cubicBezTo>
                  <a:cubicBezTo>
                    <a:pt x="553464" y="87595"/>
                    <a:pt x="577469" y="93701"/>
                    <a:pt x="588113" y="109527"/>
                  </a:cubicBezTo>
                  <a:cubicBezTo>
                    <a:pt x="590151" y="112467"/>
                    <a:pt x="589019" y="116085"/>
                    <a:pt x="586527" y="118120"/>
                  </a:cubicBezTo>
                  <a:cubicBezTo>
                    <a:pt x="586527" y="121511"/>
                    <a:pt x="584715" y="124902"/>
                    <a:pt x="580866" y="126485"/>
                  </a:cubicBezTo>
                  <a:cubicBezTo>
                    <a:pt x="555050" y="136207"/>
                    <a:pt x="530138" y="147738"/>
                    <a:pt x="505228" y="159722"/>
                  </a:cubicBezTo>
                  <a:cubicBezTo>
                    <a:pt x="528780" y="192281"/>
                    <a:pt x="516325" y="330428"/>
                    <a:pt x="515192" y="352361"/>
                  </a:cubicBezTo>
                  <a:cubicBezTo>
                    <a:pt x="515192" y="352361"/>
                    <a:pt x="515192" y="352587"/>
                    <a:pt x="515192" y="352587"/>
                  </a:cubicBezTo>
                  <a:cubicBezTo>
                    <a:pt x="515419" y="352813"/>
                    <a:pt x="515645" y="353039"/>
                    <a:pt x="515872" y="353264"/>
                  </a:cubicBezTo>
                  <a:cubicBezTo>
                    <a:pt x="534441" y="382206"/>
                    <a:pt x="549161" y="464054"/>
                    <a:pt x="488470" y="440766"/>
                  </a:cubicBezTo>
                  <a:cubicBezTo>
                    <a:pt x="446575" y="424713"/>
                    <a:pt x="460388" y="356430"/>
                    <a:pt x="498661" y="345351"/>
                  </a:cubicBezTo>
                  <a:cubicBezTo>
                    <a:pt x="501831" y="285660"/>
                    <a:pt x="505907" y="224387"/>
                    <a:pt x="491188" y="166279"/>
                  </a:cubicBezTo>
                  <a:cubicBezTo>
                    <a:pt x="468994" y="176906"/>
                    <a:pt x="446575" y="187532"/>
                    <a:pt x="423701" y="197028"/>
                  </a:cubicBezTo>
                  <a:cubicBezTo>
                    <a:pt x="395167" y="208786"/>
                    <a:pt x="363463" y="218057"/>
                    <a:pt x="337420" y="234561"/>
                  </a:cubicBezTo>
                  <a:cubicBezTo>
                    <a:pt x="323152" y="243379"/>
                    <a:pt x="311151" y="251745"/>
                    <a:pt x="295072" y="250163"/>
                  </a:cubicBezTo>
                  <a:cubicBezTo>
                    <a:pt x="293487" y="254233"/>
                    <a:pt x="289183" y="257171"/>
                    <a:pt x="284202" y="254233"/>
                  </a:cubicBezTo>
                  <a:cubicBezTo>
                    <a:pt x="229851" y="220769"/>
                    <a:pt x="166668" y="207881"/>
                    <a:pt x="110732" y="178036"/>
                  </a:cubicBezTo>
                  <a:cubicBezTo>
                    <a:pt x="89897" y="166958"/>
                    <a:pt x="69969" y="154748"/>
                    <a:pt x="49134" y="143669"/>
                  </a:cubicBezTo>
                  <a:cubicBezTo>
                    <a:pt x="34868" y="136207"/>
                    <a:pt x="15618" y="132364"/>
                    <a:pt x="2483" y="123772"/>
                  </a:cubicBezTo>
                  <a:cubicBezTo>
                    <a:pt x="218" y="122415"/>
                    <a:pt x="-914" y="118798"/>
                    <a:pt x="898" y="116537"/>
                  </a:cubicBezTo>
                  <a:cubicBezTo>
                    <a:pt x="-235" y="114050"/>
                    <a:pt x="218" y="110884"/>
                    <a:pt x="3389" y="109527"/>
                  </a:cubicBezTo>
                  <a:cubicBezTo>
                    <a:pt x="54343" y="87369"/>
                    <a:pt x="109373" y="74255"/>
                    <a:pt x="159195" y="49384"/>
                  </a:cubicBezTo>
                  <a:lnTo>
                    <a:pt x="210307" y="23086"/>
                  </a:lnTo>
                  <a:lnTo>
                    <a:pt x="210064" y="26811"/>
                  </a:lnTo>
                  <a:lnTo>
                    <a:pt x="210064" y="35592"/>
                  </a:lnTo>
                  <a:lnTo>
                    <a:pt x="263940" y="35592"/>
                  </a:lnTo>
                  <a:lnTo>
                    <a:pt x="263940" y="12672"/>
                  </a:lnTo>
                  <a:lnTo>
                    <a:pt x="265378" y="3548"/>
                  </a:lnTo>
                  <a:lnTo>
                    <a:pt x="274917" y="320"/>
                  </a:lnTo>
                  <a:cubicBezTo>
                    <a:pt x="275823" y="94"/>
                    <a:pt x="276729" y="-132"/>
                    <a:pt x="277634" y="94"/>
                  </a:cubicBezTo>
                  <a:close/>
                  <a:moveTo>
                    <a:pt x="326550" y="221900"/>
                  </a:moveTo>
                  <a:cubicBezTo>
                    <a:pt x="325417" y="222352"/>
                    <a:pt x="324285" y="222578"/>
                    <a:pt x="323152" y="223030"/>
                  </a:cubicBezTo>
                  <a:cubicBezTo>
                    <a:pt x="320889" y="224613"/>
                    <a:pt x="318624" y="226196"/>
                    <a:pt x="316359" y="227553"/>
                  </a:cubicBezTo>
                  <a:cubicBezTo>
                    <a:pt x="316359" y="227779"/>
                    <a:pt x="316359" y="228231"/>
                    <a:pt x="316359" y="228457"/>
                  </a:cubicBezTo>
                  <a:cubicBezTo>
                    <a:pt x="319756" y="226196"/>
                    <a:pt x="323152" y="223935"/>
                    <a:pt x="326550" y="221900"/>
                  </a:cubicBezTo>
                  <a:close/>
                  <a:moveTo>
                    <a:pt x="361198" y="51419"/>
                  </a:moveTo>
                  <a:cubicBezTo>
                    <a:pt x="363010" y="52098"/>
                    <a:pt x="364822" y="53002"/>
                    <a:pt x="366634" y="53681"/>
                  </a:cubicBezTo>
                  <a:cubicBezTo>
                    <a:pt x="374786" y="56620"/>
                    <a:pt x="383165" y="59786"/>
                    <a:pt x="391318" y="62724"/>
                  </a:cubicBezTo>
                  <a:cubicBezTo>
                    <a:pt x="381580" y="58429"/>
                    <a:pt x="371389" y="54359"/>
                    <a:pt x="361198" y="51419"/>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sp>
          <p:nvSpPr>
            <p:cNvPr id="17" name="文本框 16">
              <a:extLst>
                <a:ext uri="{FF2B5EF4-FFF2-40B4-BE49-F238E27FC236}">
                  <a16:creationId xmlns:a16="http://schemas.microsoft.com/office/drawing/2014/main" id="{63FB41EE-416A-C4BD-C0D1-7F69C11E8B57}"/>
                </a:ext>
              </a:extLst>
            </p:cNvPr>
            <p:cNvSpPr txBox="1"/>
            <p:nvPr/>
          </p:nvSpPr>
          <p:spPr>
            <a:xfrm>
              <a:off x="5500083" y="3151394"/>
              <a:ext cx="340536" cy="187898"/>
            </a:xfrm>
            <a:custGeom>
              <a:avLst/>
              <a:gdLst/>
              <a:ahLst/>
              <a:cxnLst/>
              <a:rect l="l" t="t" r="r" b="b"/>
              <a:pathLst>
                <a:path w="340536" h="187898">
                  <a:moveTo>
                    <a:pt x="323230" y="1047"/>
                  </a:moveTo>
                  <a:cubicBezTo>
                    <a:pt x="325268" y="1047"/>
                    <a:pt x="327533" y="2177"/>
                    <a:pt x="328664" y="3986"/>
                  </a:cubicBezTo>
                  <a:cubicBezTo>
                    <a:pt x="335006" y="14839"/>
                    <a:pt x="332062" y="30666"/>
                    <a:pt x="332741" y="42875"/>
                  </a:cubicBezTo>
                  <a:cubicBezTo>
                    <a:pt x="333421" y="59832"/>
                    <a:pt x="334100" y="76562"/>
                    <a:pt x="335006" y="93520"/>
                  </a:cubicBezTo>
                  <a:cubicBezTo>
                    <a:pt x="336818" y="119973"/>
                    <a:pt x="347008" y="151852"/>
                    <a:pt x="334100" y="176722"/>
                  </a:cubicBezTo>
                  <a:cubicBezTo>
                    <a:pt x="333874" y="179662"/>
                    <a:pt x="332288" y="182601"/>
                    <a:pt x="329570" y="183506"/>
                  </a:cubicBezTo>
                  <a:cubicBezTo>
                    <a:pt x="326854" y="186444"/>
                    <a:pt x="322324" y="185992"/>
                    <a:pt x="320285" y="183506"/>
                  </a:cubicBezTo>
                  <a:cubicBezTo>
                    <a:pt x="296054" y="181697"/>
                    <a:pt x="272502" y="177853"/>
                    <a:pt x="247817" y="178531"/>
                  </a:cubicBezTo>
                  <a:cubicBezTo>
                    <a:pt x="218603" y="179436"/>
                    <a:pt x="189616" y="181923"/>
                    <a:pt x="160628" y="183280"/>
                  </a:cubicBezTo>
                  <a:cubicBezTo>
                    <a:pt x="130282" y="184635"/>
                    <a:pt x="99936" y="187349"/>
                    <a:pt x="69816" y="187575"/>
                  </a:cubicBezTo>
                  <a:cubicBezTo>
                    <a:pt x="53737" y="187575"/>
                    <a:pt x="29053" y="190062"/>
                    <a:pt x="13427" y="181245"/>
                  </a:cubicBezTo>
                  <a:cubicBezTo>
                    <a:pt x="12068" y="181245"/>
                    <a:pt x="10482" y="180792"/>
                    <a:pt x="9123" y="179436"/>
                  </a:cubicBezTo>
                  <a:cubicBezTo>
                    <a:pt x="-6729" y="164513"/>
                    <a:pt x="2556" y="129243"/>
                    <a:pt x="4142" y="110251"/>
                  </a:cubicBezTo>
                  <a:cubicBezTo>
                    <a:pt x="6859" y="75884"/>
                    <a:pt x="971" y="41518"/>
                    <a:pt x="2556" y="7152"/>
                  </a:cubicBezTo>
                  <a:cubicBezTo>
                    <a:pt x="2783" y="4438"/>
                    <a:pt x="4595" y="2630"/>
                    <a:pt x="6859" y="1951"/>
                  </a:cubicBezTo>
                  <a:cubicBezTo>
                    <a:pt x="8444" y="821"/>
                    <a:pt x="10935" y="368"/>
                    <a:pt x="13427" y="1499"/>
                  </a:cubicBezTo>
                  <a:cubicBezTo>
                    <a:pt x="43093" y="15065"/>
                    <a:pt x="72307" y="29535"/>
                    <a:pt x="103107" y="40387"/>
                  </a:cubicBezTo>
                  <a:cubicBezTo>
                    <a:pt x="127338" y="48980"/>
                    <a:pt x="158590" y="62771"/>
                    <a:pt x="184634" y="60284"/>
                  </a:cubicBezTo>
                  <a:cubicBezTo>
                    <a:pt x="230152" y="55762"/>
                    <a:pt x="279296" y="28631"/>
                    <a:pt x="315530" y="1499"/>
                  </a:cubicBezTo>
                  <a:cubicBezTo>
                    <a:pt x="318021" y="-535"/>
                    <a:pt x="320965" y="-309"/>
                    <a:pt x="323230" y="1047"/>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400" dirty="0">
                <a:latin typeface="Impact" panose="020B0806030902050204" pitchFamily="34" charset="0"/>
                <a:sym typeface="Impact" panose="020B0806030902050204" pitchFamily="34" charset="0"/>
              </a:endParaRPr>
            </a:p>
          </p:txBody>
        </p:sp>
      </p:grpSp>
    </p:spTree>
    <p:extLst>
      <p:ext uri="{BB962C8B-B14F-4D97-AF65-F5344CB8AC3E}">
        <p14:creationId xmlns:p14="http://schemas.microsoft.com/office/powerpoint/2010/main" val="366729261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建筑物, 户外, 天空, 树&#10;&#10;自动生成的说明"/>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3375" b="13375"/>
          <a:stretch>
            <a:fillRect/>
          </a:stretch>
        </p:blipFill>
        <p:spPr>
          <a:xfrm>
            <a:off x="0" y="2301113"/>
            <a:ext cx="12192000" cy="2390775"/>
          </a:xfrm>
        </p:spPr>
      </p:pic>
      <p:sp>
        <p:nvSpPr>
          <p:cNvPr id="5" name="îṡḷïḍê"/>
          <p:cNvSpPr/>
          <p:nvPr/>
        </p:nvSpPr>
        <p:spPr bwMode="auto">
          <a:xfrm>
            <a:off x="0" y="2291588"/>
            <a:ext cx="3737200" cy="2400300"/>
          </a:xfrm>
          <a:prstGeom prst="flowChartProcess">
            <a:avLst/>
          </a:prstGeom>
          <a:solidFill>
            <a:schemeClr val="accent1">
              <a:alpha val="63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7" name="文本占位符 16"/>
          <p:cNvSpPr>
            <a:spLocks noGrp="1"/>
          </p:cNvSpPr>
          <p:nvPr>
            <p:ph type="body" sz="quarter" idx="13"/>
          </p:nvPr>
        </p:nvSpPr>
        <p:spPr>
          <a:xfrm>
            <a:off x="330200" y="2730562"/>
            <a:ext cx="3076800" cy="833438"/>
          </a:xfrm>
        </p:spPr>
        <p:txBody>
          <a:bodyPr/>
          <a:lstStyle/>
          <a:p>
            <a:r>
              <a:rPr lang="en-US" altLang="zh-CN" dirty="0"/>
              <a:t>03</a:t>
            </a:r>
            <a:endParaRPr lang="zh-CN" altLang="en-US" dirty="0"/>
          </a:p>
        </p:txBody>
      </p:sp>
      <p:sp>
        <p:nvSpPr>
          <p:cNvPr id="18" name="文本占位符 17"/>
          <p:cNvSpPr>
            <a:spLocks noGrp="1"/>
          </p:cNvSpPr>
          <p:nvPr>
            <p:ph type="body" sz="quarter" idx="14"/>
          </p:nvPr>
        </p:nvSpPr>
        <p:spPr>
          <a:xfrm>
            <a:off x="0" y="3355385"/>
            <a:ext cx="5236209" cy="833438"/>
          </a:xfrm>
        </p:spPr>
        <p:txBody>
          <a:bodyPr/>
          <a:lstStyle/>
          <a:p>
            <a:r>
              <a:rPr sz="4800" dirty="0">
                <a:latin typeface="微软雅黑" panose="020B0503020204020204" charset="-122"/>
                <a:ea typeface="微软雅黑" panose="020B0503020204020204" charset="-122"/>
              </a:rPr>
              <a:t>项目</a:t>
            </a:r>
            <a:r>
              <a:rPr lang="zh-CN" altLang="en-US" sz="4800" dirty="0">
                <a:latin typeface="微软雅黑" panose="020B0503020204020204" charset="-122"/>
                <a:ea typeface="微软雅黑" panose="020B0503020204020204" charset="-122"/>
              </a:rPr>
              <a:t>进展</a:t>
            </a:r>
            <a:endParaRPr sz="4800" dirty="0">
              <a:latin typeface="微软雅黑" panose="020B0503020204020204" charset="-122"/>
              <a:ea typeface="微软雅黑" panose="020B0503020204020204" charset="-122"/>
            </a:endParaRPr>
          </a:p>
        </p:txBody>
      </p:sp>
      <p:cxnSp>
        <p:nvCxnSpPr>
          <p:cNvPr id="8" name="直接连接符 7"/>
          <p:cNvCxnSpPr/>
          <p:nvPr/>
        </p:nvCxnSpPr>
        <p:spPr>
          <a:xfrm>
            <a:off x="3737200" y="3564000"/>
            <a:ext cx="0" cy="1971512"/>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169545" y="756920"/>
            <a:ext cx="2672080" cy="1407795"/>
          </a:xfrm>
          <a:prstGeom prst="rect">
            <a:avLst/>
          </a:prstGeom>
        </p:spPr>
      </p:pic>
      <p:sp>
        <p:nvSpPr>
          <p:cNvPr id="3" name="矩形 2"/>
          <p:cNvSpPr/>
          <p:nvPr/>
        </p:nvSpPr>
        <p:spPr>
          <a:xfrm>
            <a:off x="10520045" y="5985510"/>
            <a:ext cx="1481455" cy="550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项目进展</a:t>
            </a:r>
          </a:p>
        </p:txBody>
      </p:sp>
      <p:sp>
        <p:nvSpPr>
          <p:cNvPr id="9" name="矩形 8"/>
          <p:cNvSpPr/>
          <p:nvPr/>
        </p:nvSpPr>
        <p:spPr>
          <a:xfrm>
            <a:off x="1934187" y="2063842"/>
            <a:ext cx="2431336" cy="45719"/>
          </a:xfrm>
          <a:prstGeom prst="rect">
            <a:avLst/>
          </a:prstGeom>
          <a:solidFill>
            <a:srgbClr val="30A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2"/>
          <a:stretch>
            <a:fillRect/>
          </a:stretch>
        </p:blipFill>
        <p:spPr>
          <a:xfrm>
            <a:off x="2846251" y="0"/>
            <a:ext cx="1336040" cy="924560"/>
          </a:xfrm>
          <a:prstGeom prst="rect">
            <a:avLst/>
          </a:prstGeom>
        </p:spPr>
      </p:pic>
      <p:sp>
        <p:nvSpPr>
          <p:cNvPr id="3" name="îSľîḓê">
            <a:extLst>
              <a:ext uri="{FF2B5EF4-FFF2-40B4-BE49-F238E27FC236}">
                <a16:creationId xmlns:a16="http://schemas.microsoft.com/office/drawing/2014/main" id="{BF3EEC06-0661-1A70-4664-CB5FF0644E0D}"/>
              </a:ext>
            </a:extLst>
          </p:cNvPr>
          <p:cNvSpPr txBox="1"/>
          <p:nvPr/>
        </p:nvSpPr>
        <p:spPr>
          <a:xfrm>
            <a:off x="1934187" y="1546331"/>
            <a:ext cx="2595376" cy="527975"/>
          </a:xfrm>
          <a:prstGeom prst="rect">
            <a:avLst/>
          </a:prstGeom>
          <a:noFill/>
        </p:spPr>
        <p:txBody>
          <a:bodyPr wrap="square" lIns="91440" tIns="45720" rIns="91440" bIns="45720" anchor="b" anchorCtr="0">
            <a:noAutofit/>
          </a:bodyPr>
          <a:lstStyle/>
          <a:p>
            <a:r>
              <a:rPr lang="zh-CN" altLang="en-US" sz="2400" b="1" dirty="0"/>
              <a:t>多光谱图像采集</a:t>
            </a:r>
          </a:p>
        </p:txBody>
      </p:sp>
      <p:pic>
        <p:nvPicPr>
          <p:cNvPr id="12" name="图片 11">
            <a:extLst>
              <a:ext uri="{FF2B5EF4-FFF2-40B4-BE49-F238E27FC236}">
                <a16:creationId xmlns:a16="http://schemas.microsoft.com/office/drawing/2014/main" id="{2C827A2A-B3F6-4E58-3811-BD10A56137EB}"/>
              </a:ext>
            </a:extLst>
          </p:cNvPr>
          <p:cNvPicPr>
            <a:picLocks noChangeAspect="1"/>
          </p:cNvPicPr>
          <p:nvPr/>
        </p:nvPicPr>
        <p:blipFill>
          <a:blip r:embed="rId3"/>
          <a:stretch>
            <a:fillRect/>
          </a:stretch>
        </p:blipFill>
        <p:spPr>
          <a:xfrm>
            <a:off x="1544716" y="2617487"/>
            <a:ext cx="3098253" cy="2103120"/>
          </a:xfrm>
          <a:prstGeom prst="rect">
            <a:avLst/>
          </a:prstGeom>
        </p:spPr>
      </p:pic>
      <p:sp>
        <p:nvSpPr>
          <p:cNvPr id="14" name="文本框 13">
            <a:extLst>
              <a:ext uri="{FF2B5EF4-FFF2-40B4-BE49-F238E27FC236}">
                <a16:creationId xmlns:a16="http://schemas.microsoft.com/office/drawing/2014/main" id="{A9CF3964-F69C-2BD0-AA6E-1E13EFE73C2A}"/>
              </a:ext>
            </a:extLst>
          </p:cNvPr>
          <p:cNvSpPr txBox="1"/>
          <p:nvPr/>
        </p:nvSpPr>
        <p:spPr>
          <a:xfrm>
            <a:off x="1934187" y="4975556"/>
            <a:ext cx="2530475" cy="369332"/>
          </a:xfrm>
          <a:prstGeom prst="rect">
            <a:avLst/>
          </a:prstGeom>
          <a:noFill/>
        </p:spPr>
        <p:txBody>
          <a:bodyPr wrap="square" rtlCol="0">
            <a:spAutoFit/>
          </a:bodyPr>
          <a:lstStyle/>
          <a:p>
            <a:r>
              <a:rPr lang="zh-CN" altLang="en-US" dirty="0"/>
              <a:t>大疆精灵</a:t>
            </a:r>
            <a:r>
              <a:rPr lang="en-US" altLang="zh-CN" dirty="0"/>
              <a:t>P4M</a:t>
            </a:r>
            <a:r>
              <a:rPr lang="zh-CN" altLang="en-US" dirty="0"/>
              <a:t>无人机</a:t>
            </a:r>
          </a:p>
        </p:txBody>
      </p:sp>
      <p:pic>
        <p:nvPicPr>
          <p:cNvPr id="16" name="图片 -2147482620" descr="IMG_260">
            <a:extLst>
              <a:ext uri="{FF2B5EF4-FFF2-40B4-BE49-F238E27FC236}">
                <a16:creationId xmlns:a16="http://schemas.microsoft.com/office/drawing/2014/main" id="{720E0E97-0838-1C61-B02D-83C5423BD5ED}"/>
              </a:ext>
            </a:extLst>
          </p:cNvPr>
          <p:cNvPicPr>
            <a:picLocks noChangeAspect="1"/>
          </p:cNvPicPr>
          <p:nvPr/>
        </p:nvPicPr>
        <p:blipFill>
          <a:blip r:embed="rId4" r:link="rId5"/>
          <a:stretch>
            <a:fillRect/>
          </a:stretch>
        </p:blipFill>
        <p:spPr>
          <a:xfrm>
            <a:off x="6096000" y="2617487"/>
            <a:ext cx="2555388" cy="2103120"/>
          </a:xfrm>
          <a:prstGeom prst="rect">
            <a:avLst/>
          </a:prstGeom>
          <a:noFill/>
          <a:ln w="9525">
            <a:noFill/>
          </a:ln>
        </p:spPr>
      </p:pic>
      <p:pic>
        <p:nvPicPr>
          <p:cNvPr id="18" name="图片 -2147482619" descr="IMG_261">
            <a:extLst>
              <a:ext uri="{FF2B5EF4-FFF2-40B4-BE49-F238E27FC236}">
                <a16:creationId xmlns:a16="http://schemas.microsoft.com/office/drawing/2014/main" id="{9B528800-1CC6-9D02-8CC9-6C74636EFB27}"/>
              </a:ext>
            </a:extLst>
          </p:cNvPr>
          <p:cNvPicPr>
            <a:picLocks noChangeAspect="1"/>
          </p:cNvPicPr>
          <p:nvPr/>
        </p:nvPicPr>
        <p:blipFill>
          <a:blip r:embed="rId6" r:link="rId7"/>
          <a:stretch>
            <a:fillRect/>
          </a:stretch>
        </p:blipFill>
        <p:spPr>
          <a:xfrm>
            <a:off x="8863444" y="2617487"/>
            <a:ext cx="2661930" cy="2103120"/>
          </a:xfrm>
          <a:prstGeom prst="rect">
            <a:avLst/>
          </a:prstGeom>
          <a:noFill/>
          <a:ln w="9525">
            <a:noFill/>
          </a:ln>
        </p:spPr>
      </p:pic>
      <p:sp>
        <p:nvSpPr>
          <p:cNvPr id="21" name="文本框 20">
            <a:extLst>
              <a:ext uri="{FF2B5EF4-FFF2-40B4-BE49-F238E27FC236}">
                <a16:creationId xmlns:a16="http://schemas.microsoft.com/office/drawing/2014/main" id="{504B54E8-43AB-8438-81CF-240BFFD19FDA}"/>
              </a:ext>
            </a:extLst>
          </p:cNvPr>
          <p:cNvSpPr txBox="1"/>
          <p:nvPr/>
        </p:nvSpPr>
        <p:spPr>
          <a:xfrm>
            <a:off x="5846721" y="4975556"/>
            <a:ext cx="3130662" cy="368300"/>
          </a:xfrm>
          <a:prstGeom prst="rect">
            <a:avLst/>
          </a:prstGeom>
          <a:noFill/>
        </p:spPr>
        <p:txBody>
          <a:bodyPr wrap="square" rtlCol="0">
            <a:spAutoFit/>
          </a:bodyPr>
          <a:lstStyle/>
          <a:p>
            <a:r>
              <a:rPr lang="zh-CN" altLang="en-US" dirty="0"/>
              <a:t>SYS-GH30D光合作用测定仪</a:t>
            </a:r>
          </a:p>
        </p:txBody>
      </p:sp>
      <p:sp>
        <p:nvSpPr>
          <p:cNvPr id="22" name="文本框 21">
            <a:extLst>
              <a:ext uri="{FF2B5EF4-FFF2-40B4-BE49-F238E27FC236}">
                <a16:creationId xmlns:a16="http://schemas.microsoft.com/office/drawing/2014/main" id="{DEE1DA10-6024-C121-31AC-EAD5EB0D4C19}"/>
              </a:ext>
            </a:extLst>
          </p:cNvPr>
          <p:cNvSpPr txBox="1"/>
          <p:nvPr/>
        </p:nvSpPr>
        <p:spPr>
          <a:xfrm>
            <a:off x="9213241" y="4975556"/>
            <a:ext cx="2326640" cy="368300"/>
          </a:xfrm>
          <a:prstGeom prst="rect">
            <a:avLst/>
          </a:prstGeom>
          <a:noFill/>
        </p:spPr>
        <p:txBody>
          <a:bodyPr wrap="square" rtlCol="0">
            <a:spAutoFit/>
          </a:bodyPr>
          <a:lstStyle/>
          <a:p>
            <a:r>
              <a:rPr lang="zh-CN" altLang="en-US" dirty="0"/>
              <a:t>SPAD-502叶绿素仪</a:t>
            </a:r>
          </a:p>
        </p:txBody>
      </p:sp>
      <p:sp>
        <p:nvSpPr>
          <p:cNvPr id="33" name="矩形 32">
            <a:extLst>
              <a:ext uri="{FF2B5EF4-FFF2-40B4-BE49-F238E27FC236}">
                <a16:creationId xmlns:a16="http://schemas.microsoft.com/office/drawing/2014/main" id="{FE809B0C-330A-1F39-9D56-CDADAF297C22}"/>
              </a:ext>
            </a:extLst>
          </p:cNvPr>
          <p:cNvSpPr/>
          <p:nvPr/>
        </p:nvSpPr>
        <p:spPr>
          <a:xfrm>
            <a:off x="6973121" y="2069127"/>
            <a:ext cx="3531501" cy="45719"/>
          </a:xfrm>
          <a:prstGeom prst="rect">
            <a:avLst/>
          </a:prstGeom>
          <a:solidFill>
            <a:srgbClr val="30A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îSľîḓê">
            <a:extLst>
              <a:ext uri="{FF2B5EF4-FFF2-40B4-BE49-F238E27FC236}">
                <a16:creationId xmlns:a16="http://schemas.microsoft.com/office/drawing/2014/main" id="{6A475D4C-724D-D9E3-BB0A-ABCC169C8AA6}"/>
              </a:ext>
            </a:extLst>
          </p:cNvPr>
          <p:cNvSpPr txBox="1"/>
          <p:nvPr/>
        </p:nvSpPr>
        <p:spPr>
          <a:xfrm>
            <a:off x="6973121" y="1581732"/>
            <a:ext cx="3738267" cy="527975"/>
          </a:xfrm>
          <a:prstGeom prst="rect">
            <a:avLst/>
          </a:prstGeom>
          <a:noFill/>
        </p:spPr>
        <p:txBody>
          <a:bodyPr wrap="square" lIns="91440" tIns="45720" rIns="91440" bIns="45720" anchor="b" anchorCtr="0">
            <a:noAutofit/>
          </a:bodyPr>
          <a:lstStyle/>
          <a:p>
            <a:r>
              <a:rPr lang="zh-CN" altLang="en-US" sz="2400" b="1" dirty="0"/>
              <a:t>光合参数与</a:t>
            </a:r>
            <a:r>
              <a:rPr lang="en-US" altLang="zh-CN" sz="2400" b="1" dirty="0"/>
              <a:t>SPAD</a:t>
            </a:r>
            <a:r>
              <a:rPr lang="zh-CN" altLang="en-US" sz="2400" b="1" dirty="0"/>
              <a:t>值采集</a:t>
            </a:r>
          </a:p>
        </p:txBody>
      </p:sp>
      <p:sp>
        <p:nvSpPr>
          <p:cNvPr id="35" name="文本框 34">
            <a:extLst>
              <a:ext uri="{FF2B5EF4-FFF2-40B4-BE49-F238E27FC236}">
                <a16:creationId xmlns:a16="http://schemas.microsoft.com/office/drawing/2014/main" id="{226D5DCB-9D98-5D6F-0B2C-C971843FE232}"/>
              </a:ext>
            </a:extLst>
          </p:cNvPr>
          <p:cNvSpPr txBox="1"/>
          <p:nvPr/>
        </p:nvSpPr>
        <p:spPr>
          <a:xfrm>
            <a:off x="5145267" y="3315104"/>
            <a:ext cx="526106" cy="707886"/>
          </a:xfrm>
          <a:prstGeom prst="rect">
            <a:avLst/>
          </a:prstGeom>
          <a:noFill/>
        </p:spPr>
        <p:txBody>
          <a:bodyPr wrap="none" rtlCol="0">
            <a:spAutoFit/>
          </a:bodyPr>
          <a:lstStyle/>
          <a:p>
            <a:r>
              <a:rPr lang="en-US" altLang="zh-CN" sz="4000" dirty="0">
                <a:solidFill>
                  <a:schemeClr val="accent3">
                    <a:lumMod val="50000"/>
                  </a:schemeClr>
                </a:solidFill>
              </a:rPr>
              <a:t>&amp;</a:t>
            </a:r>
            <a:endParaRPr lang="zh-CN" altLang="en-US" sz="4000" dirty="0">
              <a:solidFill>
                <a:schemeClr val="accent3">
                  <a:lumMod val="50000"/>
                </a:schemeClr>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B1B3F6-7A4E-26BA-C6D8-1B88980F9B97}"/>
              </a:ext>
            </a:extLst>
          </p:cNvPr>
          <p:cNvSpPr>
            <a:spLocks noGrp="1"/>
          </p:cNvSpPr>
          <p:nvPr>
            <p:ph type="title"/>
          </p:nvPr>
        </p:nvSpPr>
        <p:spPr/>
        <p:txBody>
          <a:bodyPr/>
          <a:lstStyle/>
          <a:p>
            <a:r>
              <a:rPr lang="zh-CN" altLang="en-US" dirty="0"/>
              <a:t>项目进展</a:t>
            </a:r>
          </a:p>
        </p:txBody>
      </p:sp>
      <p:sp>
        <p:nvSpPr>
          <p:cNvPr id="5" name="íṧ1íḋé">
            <a:extLst>
              <a:ext uri="{FF2B5EF4-FFF2-40B4-BE49-F238E27FC236}">
                <a16:creationId xmlns:a16="http://schemas.microsoft.com/office/drawing/2014/main" id="{B9CCC78D-D939-086D-F572-714B79655E2E}"/>
              </a:ext>
            </a:extLst>
          </p:cNvPr>
          <p:cNvSpPr/>
          <p:nvPr/>
        </p:nvSpPr>
        <p:spPr>
          <a:xfrm>
            <a:off x="4435729" y="842136"/>
            <a:ext cx="3140249" cy="576579"/>
          </a:xfrm>
          <a:prstGeom prst="roundRect">
            <a:avLst>
              <a:gd name="adj" fmla="val 24861"/>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400" b="1" dirty="0"/>
          </a:p>
        </p:txBody>
      </p:sp>
      <p:sp>
        <p:nvSpPr>
          <p:cNvPr id="6" name="文本占位符 80">
            <a:extLst>
              <a:ext uri="{FF2B5EF4-FFF2-40B4-BE49-F238E27FC236}">
                <a16:creationId xmlns:a16="http://schemas.microsoft.com/office/drawing/2014/main" id="{A16D6DB8-A1BE-DAE1-45EB-68F6A540ED8C}"/>
              </a:ext>
            </a:extLst>
          </p:cNvPr>
          <p:cNvSpPr txBox="1">
            <a:spLocks/>
          </p:cNvSpPr>
          <p:nvPr/>
        </p:nvSpPr>
        <p:spPr>
          <a:xfrm>
            <a:off x="4663365" y="956826"/>
            <a:ext cx="2711927" cy="4133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200" b="1" dirty="0">
                <a:solidFill>
                  <a:schemeClr val="bg1"/>
                </a:solidFill>
              </a:rPr>
              <a:t>多光谱影像数据提取</a:t>
            </a:r>
          </a:p>
        </p:txBody>
      </p:sp>
      <p:sp>
        <p:nvSpPr>
          <p:cNvPr id="7" name="Rectangle 89">
            <a:extLst>
              <a:ext uri="{FF2B5EF4-FFF2-40B4-BE49-F238E27FC236}">
                <a16:creationId xmlns:a16="http://schemas.microsoft.com/office/drawing/2014/main" id="{1E2D6D03-8CFB-928E-B79F-4AC0A8EAA618}"/>
              </a:ext>
            </a:extLst>
          </p:cNvPr>
          <p:cNvSpPr/>
          <p:nvPr/>
        </p:nvSpPr>
        <p:spPr>
          <a:xfrm flipH="1">
            <a:off x="6889451" y="3500317"/>
            <a:ext cx="319692" cy="610644"/>
          </a:xfrm>
          <a:custGeom>
            <a:avLst/>
            <a:gdLst>
              <a:gd name="T0" fmla="*/ 357 w 3581"/>
              <a:gd name="T1" fmla="*/ 3423 h 6849"/>
              <a:gd name="T2" fmla="*/ 3527 w 3581"/>
              <a:gd name="T3" fmla="*/ 253 h 6849"/>
              <a:gd name="T4" fmla="*/ 3524 w 3581"/>
              <a:gd name="T5" fmla="*/ 52 h 6849"/>
              <a:gd name="T6" fmla="*/ 3326 w 3581"/>
              <a:gd name="T7" fmla="*/ 52 h 6849"/>
              <a:gd name="T8" fmla="*/ 55 w 3581"/>
              <a:gd name="T9" fmla="*/ 3324 h 6849"/>
              <a:gd name="T10" fmla="*/ 55 w 3581"/>
              <a:gd name="T11" fmla="*/ 3524 h 6849"/>
              <a:gd name="T12" fmla="*/ 3326 w 3581"/>
              <a:gd name="T13" fmla="*/ 6795 h 6849"/>
              <a:gd name="T14" fmla="*/ 3527 w 3581"/>
              <a:gd name="T15" fmla="*/ 6792 h 6849"/>
              <a:gd name="T16" fmla="*/ 3527 w 3581"/>
              <a:gd name="T17" fmla="*/ 6595 h 6849"/>
              <a:gd name="T18" fmla="*/ 357 w 3581"/>
              <a:gd name="T19" fmla="*/ 3423 h 6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1" h="6849">
                <a:moveTo>
                  <a:pt x="357" y="3423"/>
                </a:moveTo>
                <a:lnTo>
                  <a:pt x="3527" y="253"/>
                </a:lnTo>
                <a:cubicBezTo>
                  <a:pt x="3581" y="196"/>
                  <a:pt x="3579" y="107"/>
                  <a:pt x="3524" y="52"/>
                </a:cubicBezTo>
                <a:cubicBezTo>
                  <a:pt x="3468" y="0"/>
                  <a:pt x="3382" y="0"/>
                  <a:pt x="3326" y="52"/>
                </a:cubicBezTo>
                <a:lnTo>
                  <a:pt x="55" y="3324"/>
                </a:lnTo>
                <a:cubicBezTo>
                  <a:pt x="0" y="3379"/>
                  <a:pt x="0" y="3469"/>
                  <a:pt x="55" y="3524"/>
                </a:cubicBezTo>
                <a:lnTo>
                  <a:pt x="3326" y="6795"/>
                </a:lnTo>
                <a:cubicBezTo>
                  <a:pt x="3383" y="6849"/>
                  <a:pt x="3473" y="6848"/>
                  <a:pt x="3527" y="6792"/>
                </a:cubicBezTo>
                <a:cubicBezTo>
                  <a:pt x="3579" y="6737"/>
                  <a:pt x="3579" y="6650"/>
                  <a:pt x="3527" y="6595"/>
                </a:cubicBezTo>
                <a:lnTo>
                  <a:pt x="357" y="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Rectangle 89">
            <a:extLst>
              <a:ext uri="{FF2B5EF4-FFF2-40B4-BE49-F238E27FC236}">
                <a16:creationId xmlns:a16="http://schemas.microsoft.com/office/drawing/2014/main" id="{51898637-FB6B-2356-AFB4-F06CEFB7462E}"/>
              </a:ext>
            </a:extLst>
          </p:cNvPr>
          <p:cNvSpPr/>
          <p:nvPr/>
        </p:nvSpPr>
        <p:spPr>
          <a:xfrm flipH="1">
            <a:off x="7042126" y="3500317"/>
            <a:ext cx="319692" cy="610644"/>
          </a:xfrm>
          <a:custGeom>
            <a:avLst/>
            <a:gdLst>
              <a:gd name="T0" fmla="*/ 357 w 3581"/>
              <a:gd name="T1" fmla="*/ 3423 h 6849"/>
              <a:gd name="T2" fmla="*/ 3527 w 3581"/>
              <a:gd name="T3" fmla="*/ 253 h 6849"/>
              <a:gd name="T4" fmla="*/ 3524 w 3581"/>
              <a:gd name="T5" fmla="*/ 52 h 6849"/>
              <a:gd name="T6" fmla="*/ 3326 w 3581"/>
              <a:gd name="T7" fmla="*/ 52 h 6849"/>
              <a:gd name="T8" fmla="*/ 55 w 3581"/>
              <a:gd name="T9" fmla="*/ 3324 h 6849"/>
              <a:gd name="T10" fmla="*/ 55 w 3581"/>
              <a:gd name="T11" fmla="*/ 3524 h 6849"/>
              <a:gd name="T12" fmla="*/ 3326 w 3581"/>
              <a:gd name="T13" fmla="*/ 6795 h 6849"/>
              <a:gd name="T14" fmla="*/ 3527 w 3581"/>
              <a:gd name="T15" fmla="*/ 6792 h 6849"/>
              <a:gd name="T16" fmla="*/ 3527 w 3581"/>
              <a:gd name="T17" fmla="*/ 6595 h 6849"/>
              <a:gd name="T18" fmla="*/ 357 w 3581"/>
              <a:gd name="T19" fmla="*/ 3423 h 6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1" h="6849">
                <a:moveTo>
                  <a:pt x="357" y="3423"/>
                </a:moveTo>
                <a:lnTo>
                  <a:pt x="3527" y="253"/>
                </a:lnTo>
                <a:cubicBezTo>
                  <a:pt x="3581" y="196"/>
                  <a:pt x="3579" y="107"/>
                  <a:pt x="3524" y="52"/>
                </a:cubicBezTo>
                <a:cubicBezTo>
                  <a:pt x="3468" y="0"/>
                  <a:pt x="3382" y="0"/>
                  <a:pt x="3326" y="52"/>
                </a:cubicBezTo>
                <a:lnTo>
                  <a:pt x="55" y="3324"/>
                </a:lnTo>
                <a:cubicBezTo>
                  <a:pt x="0" y="3379"/>
                  <a:pt x="0" y="3469"/>
                  <a:pt x="55" y="3524"/>
                </a:cubicBezTo>
                <a:lnTo>
                  <a:pt x="3326" y="6795"/>
                </a:lnTo>
                <a:cubicBezTo>
                  <a:pt x="3383" y="6849"/>
                  <a:pt x="3473" y="6848"/>
                  <a:pt x="3527" y="6792"/>
                </a:cubicBezTo>
                <a:cubicBezTo>
                  <a:pt x="3579" y="6737"/>
                  <a:pt x="3579" y="6650"/>
                  <a:pt x="3527" y="6595"/>
                </a:cubicBezTo>
                <a:lnTo>
                  <a:pt x="357" y="34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2" name="图片 21">
            <a:extLst>
              <a:ext uri="{FF2B5EF4-FFF2-40B4-BE49-F238E27FC236}">
                <a16:creationId xmlns:a16="http://schemas.microsoft.com/office/drawing/2014/main" id="{1C8BDEAF-7A67-BC3D-0328-6F850D2622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756" y="1787233"/>
            <a:ext cx="2108413" cy="1713085"/>
          </a:xfrm>
          <a:prstGeom prst="rect">
            <a:avLst/>
          </a:prstGeom>
        </p:spPr>
      </p:pic>
      <p:pic>
        <p:nvPicPr>
          <p:cNvPr id="24" name="图片 23">
            <a:extLst>
              <a:ext uri="{FF2B5EF4-FFF2-40B4-BE49-F238E27FC236}">
                <a16:creationId xmlns:a16="http://schemas.microsoft.com/office/drawing/2014/main" id="{8942658C-5C6E-0EEA-D64D-4CDCC3957C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7800" y="1787232"/>
            <a:ext cx="2108413" cy="1713085"/>
          </a:xfrm>
          <a:prstGeom prst="rect">
            <a:avLst/>
          </a:prstGeom>
        </p:spPr>
      </p:pic>
      <p:pic>
        <p:nvPicPr>
          <p:cNvPr id="26" name="图片 25">
            <a:extLst>
              <a:ext uri="{FF2B5EF4-FFF2-40B4-BE49-F238E27FC236}">
                <a16:creationId xmlns:a16="http://schemas.microsoft.com/office/drawing/2014/main" id="{AA3FF6B3-9DBA-7614-3DAA-A2B1D0E691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844" y="1787232"/>
            <a:ext cx="2108413" cy="1713085"/>
          </a:xfrm>
          <a:prstGeom prst="rect">
            <a:avLst/>
          </a:prstGeom>
        </p:spPr>
      </p:pic>
      <p:pic>
        <p:nvPicPr>
          <p:cNvPr id="28" name="图片 27">
            <a:extLst>
              <a:ext uri="{FF2B5EF4-FFF2-40B4-BE49-F238E27FC236}">
                <a16:creationId xmlns:a16="http://schemas.microsoft.com/office/drawing/2014/main" id="{ECD04F5A-7AE7-8251-41DD-14CE0A8F46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843" y="4214221"/>
            <a:ext cx="2108413" cy="1713085"/>
          </a:xfrm>
          <a:prstGeom prst="rect">
            <a:avLst/>
          </a:prstGeom>
        </p:spPr>
      </p:pic>
      <p:pic>
        <p:nvPicPr>
          <p:cNvPr id="30" name="图片 29">
            <a:extLst>
              <a:ext uri="{FF2B5EF4-FFF2-40B4-BE49-F238E27FC236}">
                <a16:creationId xmlns:a16="http://schemas.microsoft.com/office/drawing/2014/main" id="{DFFE29B0-6873-1F90-251A-36C9B1D4C3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1755" y="4214222"/>
            <a:ext cx="2108413" cy="1713085"/>
          </a:xfrm>
          <a:prstGeom prst="rect">
            <a:avLst/>
          </a:prstGeom>
        </p:spPr>
      </p:pic>
      <p:pic>
        <p:nvPicPr>
          <p:cNvPr id="32" name="图片 31">
            <a:extLst>
              <a:ext uri="{FF2B5EF4-FFF2-40B4-BE49-F238E27FC236}">
                <a16:creationId xmlns:a16="http://schemas.microsoft.com/office/drawing/2014/main" id="{63DCC47B-95A1-1341-AA80-11E89C2D9F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87799" y="4214221"/>
            <a:ext cx="2108413" cy="1713085"/>
          </a:xfrm>
          <a:prstGeom prst="rect">
            <a:avLst/>
          </a:prstGeom>
        </p:spPr>
      </p:pic>
      <p:sp>
        <p:nvSpPr>
          <p:cNvPr id="10" name="文本框 9">
            <a:extLst>
              <a:ext uri="{FF2B5EF4-FFF2-40B4-BE49-F238E27FC236}">
                <a16:creationId xmlns:a16="http://schemas.microsoft.com/office/drawing/2014/main" id="{3793C6DD-AC71-BFF6-F2E4-55D0B66E8A57}"/>
              </a:ext>
            </a:extLst>
          </p:cNvPr>
          <p:cNvSpPr txBox="1"/>
          <p:nvPr/>
        </p:nvSpPr>
        <p:spPr>
          <a:xfrm>
            <a:off x="875851" y="3559359"/>
            <a:ext cx="800219" cy="338554"/>
          </a:xfrm>
          <a:prstGeom prst="rect">
            <a:avLst/>
          </a:prstGeom>
          <a:noFill/>
        </p:spPr>
        <p:txBody>
          <a:bodyPr wrap="none" rtlCol="0">
            <a:spAutoFit/>
          </a:bodyPr>
          <a:lstStyle/>
          <a:p>
            <a:pPr algn="l"/>
            <a:r>
              <a:rPr lang="zh-CN" altLang="en-US" sz="1600" dirty="0"/>
              <a:t>可见光</a:t>
            </a:r>
          </a:p>
        </p:txBody>
      </p:sp>
      <p:sp>
        <p:nvSpPr>
          <p:cNvPr id="11" name="文本框 10">
            <a:extLst>
              <a:ext uri="{FF2B5EF4-FFF2-40B4-BE49-F238E27FC236}">
                <a16:creationId xmlns:a16="http://schemas.microsoft.com/office/drawing/2014/main" id="{BBF334CB-625E-0F1B-AD40-181DE96A045C}"/>
              </a:ext>
            </a:extLst>
          </p:cNvPr>
          <p:cNvSpPr txBox="1"/>
          <p:nvPr/>
        </p:nvSpPr>
        <p:spPr>
          <a:xfrm>
            <a:off x="2625916" y="3559359"/>
            <a:ext cx="1632178" cy="338554"/>
          </a:xfrm>
          <a:prstGeom prst="rect">
            <a:avLst/>
          </a:prstGeom>
          <a:noFill/>
        </p:spPr>
        <p:txBody>
          <a:bodyPr wrap="none" rtlCol="0">
            <a:spAutoFit/>
          </a:bodyPr>
          <a:lstStyle/>
          <a:p>
            <a:pPr algn="l"/>
            <a:r>
              <a:rPr lang="zh-CN" altLang="en-US" sz="1600" dirty="0"/>
              <a:t>450nm蓝光波段</a:t>
            </a:r>
          </a:p>
        </p:txBody>
      </p:sp>
      <p:sp>
        <p:nvSpPr>
          <p:cNvPr id="12" name="文本框 11">
            <a:extLst>
              <a:ext uri="{FF2B5EF4-FFF2-40B4-BE49-F238E27FC236}">
                <a16:creationId xmlns:a16="http://schemas.microsoft.com/office/drawing/2014/main" id="{DB9FD1AF-D131-0A96-7407-1679E72DD4D6}"/>
              </a:ext>
            </a:extLst>
          </p:cNvPr>
          <p:cNvSpPr txBox="1"/>
          <p:nvPr/>
        </p:nvSpPr>
        <p:spPr>
          <a:xfrm>
            <a:off x="4840799" y="3559359"/>
            <a:ext cx="1632178" cy="338554"/>
          </a:xfrm>
          <a:prstGeom prst="rect">
            <a:avLst/>
          </a:prstGeom>
          <a:noFill/>
        </p:spPr>
        <p:txBody>
          <a:bodyPr wrap="none" rtlCol="0">
            <a:spAutoFit/>
          </a:bodyPr>
          <a:lstStyle/>
          <a:p>
            <a:pPr algn="l"/>
            <a:r>
              <a:rPr lang="zh-CN" altLang="en-US" sz="1600" dirty="0"/>
              <a:t>560nm绿光波段</a:t>
            </a:r>
          </a:p>
        </p:txBody>
      </p:sp>
      <p:sp>
        <p:nvSpPr>
          <p:cNvPr id="13" name="文本框 12">
            <a:extLst>
              <a:ext uri="{FF2B5EF4-FFF2-40B4-BE49-F238E27FC236}">
                <a16:creationId xmlns:a16="http://schemas.microsoft.com/office/drawing/2014/main" id="{EF640093-9AB9-31CF-09CE-788FCD79609D}"/>
              </a:ext>
            </a:extLst>
          </p:cNvPr>
          <p:cNvSpPr txBox="1"/>
          <p:nvPr/>
        </p:nvSpPr>
        <p:spPr>
          <a:xfrm>
            <a:off x="513625" y="6037991"/>
            <a:ext cx="1632178" cy="338554"/>
          </a:xfrm>
          <a:prstGeom prst="rect">
            <a:avLst/>
          </a:prstGeom>
          <a:noFill/>
        </p:spPr>
        <p:txBody>
          <a:bodyPr wrap="none" rtlCol="0">
            <a:spAutoFit/>
          </a:bodyPr>
          <a:lstStyle/>
          <a:p>
            <a:pPr algn="l"/>
            <a:r>
              <a:rPr lang="zh-CN" altLang="en-US" sz="1600" dirty="0"/>
              <a:t>650nm红光波段</a:t>
            </a:r>
          </a:p>
        </p:txBody>
      </p:sp>
      <p:sp>
        <p:nvSpPr>
          <p:cNvPr id="14" name="文本框 13">
            <a:extLst>
              <a:ext uri="{FF2B5EF4-FFF2-40B4-BE49-F238E27FC236}">
                <a16:creationId xmlns:a16="http://schemas.microsoft.com/office/drawing/2014/main" id="{3768C795-80CF-29E8-A533-A00F5C35392B}"/>
              </a:ext>
            </a:extLst>
          </p:cNvPr>
          <p:cNvSpPr txBox="1"/>
          <p:nvPr/>
        </p:nvSpPr>
        <p:spPr>
          <a:xfrm>
            <a:off x="2523324" y="6037991"/>
            <a:ext cx="1837362" cy="338554"/>
          </a:xfrm>
          <a:prstGeom prst="rect">
            <a:avLst/>
          </a:prstGeom>
          <a:noFill/>
        </p:spPr>
        <p:txBody>
          <a:bodyPr wrap="none" rtlCol="0">
            <a:spAutoFit/>
          </a:bodyPr>
          <a:lstStyle/>
          <a:p>
            <a:pPr algn="l"/>
            <a:r>
              <a:rPr lang="zh-CN" altLang="en-US" sz="1600" dirty="0"/>
              <a:t>730nm红边光波段</a:t>
            </a:r>
          </a:p>
        </p:txBody>
      </p:sp>
      <p:sp>
        <p:nvSpPr>
          <p:cNvPr id="15" name="文本框 14">
            <a:extLst>
              <a:ext uri="{FF2B5EF4-FFF2-40B4-BE49-F238E27FC236}">
                <a16:creationId xmlns:a16="http://schemas.microsoft.com/office/drawing/2014/main" id="{79E73424-5E1B-25A4-185C-20DD37A69D8F}"/>
              </a:ext>
            </a:extLst>
          </p:cNvPr>
          <p:cNvSpPr txBox="1"/>
          <p:nvPr/>
        </p:nvSpPr>
        <p:spPr>
          <a:xfrm>
            <a:off x="4738207" y="6037991"/>
            <a:ext cx="1837362" cy="338554"/>
          </a:xfrm>
          <a:prstGeom prst="rect">
            <a:avLst/>
          </a:prstGeom>
          <a:noFill/>
        </p:spPr>
        <p:txBody>
          <a:bodyPr wrap="none" rtlCol="0">
            <a:spAutoFit/>
          </a:bodyPr>
          <a:lstStyle/>
          <a:p>
            <a:pPr algn="l"/>
            <a:r>
              <a:rPr lang="zh-CN" altLang="en-US" sz="1600" dirty="0"/>
              <a:t>840nm近红外波段</a:t>
            </a:r>
          </a:p>
        </p:txBody>
      </p:sp>
      <p:pic>
        <p:nvPicPr>
          <p:cNvPr id="2052" name="图片 1">
            <a:extLst>
              <a:ext uri="{FF2B5EF4-FFF2-40B4-BE49-F238E27FC236}">
                <a16:creationId xmlns:a16="http://schemas.microsoft.com/office/drawing/2014/main" id="{CEBB3D61-4AB1-AE4F-1DA5-88BB0469E8B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36337" y="1752755"/>
            <a:ext cx="4630676" cy="246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占位符 2">
            <a:extLst>
              <a:ext uri="{FF2B5EF4-FFF2-40B4-BE49-F238E27FC236}">
                <a16:creationId xmlns:a16="http://schemas.microsoft.com/office/drawing/2014/main" id="{5DB77A11-3E15-3B9E-CD00-6A86836DF957}"/>
              </a:ext>
            </a:extLst>
          </p:cNvPr>
          <p:cNvSpPr txBox="1">
            <a:spLocks/>
          </p:cNvSpPr>
          <p:nvPr/>
        </p:nvSpPr>
        <p:spPr>
          <a:xfrm>
            <a:off x="7164672" y="4593223"/>
            <a:ext cx="5027328" cy="14226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latin typeface="微软雅黑" panose="020B0503020204020204" charset="-122"/>
                <a:ea typeface="微软雅黑" panose="020B0503020204020204" charset="-122"/>
                <a:cs typeface="微软雅黑" panose="020B0503020204020204" charset="-122"/>
                <a:sym typeface="+mn-ea"/>
              </a:rPr>
              <a:t>      采用</a:t>
            </a:r>
            <a:r>
              <a:rPr lang="en-US" altLang="zh-CN" dirty="0">
                <a:latin typeface="微软雅黑" panose="020B0503020204020204" charset="-122"/>
                <a:ea typeface="微软雅黑" panose="020B0503020204020204" charset="-122"/>
                <a:cs typeface="微软雅黑" panose="020B0503020204020204" charset="-122"/>
                <a:sym typeface="+mn-ea"/>
              </a:rPr>
              <a:t>ENVI</a:t>
            </a:r>
            <a:r>
              <a:rPr lang="zh-CN" altLang="en-US" dirty="0">
                <a:latin typeface="微软雅黑" panose="020B0503020204020204" charset="-122"/>
                <a:ea typeface="微软雅黑" panose="020B0503020204020204" charset="-122"/>
                <a:cs typeface="微软雅黑" panose="020B0503020204020204" charset="-122"/>
                <a:sym typeface="+mn-ea"/>
              </a:rPr>
              <a:t>软件进行</a:t>
            </a:r>
            <a:r>
              <a:rPr lang="zh-CN" altLang="en-US" b="1" dirty="0">
                <a:latin typeface="微软雅黑" panose="020B0503020204020204" charset="-122"/>
                <a:ea typeface="微软雅黑" panose="020B0503020204020204" charset="-122"/>
                <a:cs typeface="微软雅黑" panose="020B0503020204020204" charset="-122"/>
                <a:sym typeface="+mn-ea"/>
              </a:rPr>
              <a:t>光谱反射率和纹理特征的提取</a:t>
            </a:r>
            <a:r>
              <a:rPr lang="zh-CN" altLang="en-US" dirty="0">
                <a:latin typeface="微软雅黑" panose="020B0503020204020204" charset="-122"/>
                <a:ea typeface="微软雅黑" panose="020B0503020204020204" charset="-122"/>
                <a:cs typeface="微软雅黑" panose="020B0503020204020204" charset="-122"/>
                <a:sym typeface="+mn-ea"/>
              </a:rPr>
              <a:t>。</a:t>
            </a:r>
            <a:endParaRPr lang="zh-CN" altLang="en-US"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57929564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11.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12.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13.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14.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15.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16.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17.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18.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3d102456-b26d-4e45-a70c-c1ec2f45c81c}"/>
  <p:tag name="TABLE_ENDDRAG_ORIGIN_RECT" val="794*253"/>
  <p:tag name="TABLE_ENDDRAG_RECT" val="70*284*794*253"/>
</p:tagLst>
</file>

<file path=ppt/tags/tag2.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3.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4.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5.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6.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7.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8.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ags/tag9.xml><?xml version="1.0" encoding="utf-8"?>
<p:tagLst xmlns:a="http://schemas.openxmlformats.org/drawingml/2006/main" xmlns:r="http://schemas.openxmlformats.org/officeDocument/2006/relationships" xmlns:p="http://schemas.openxmlformats.org/presentationml/2006/main">
  <p:tag name="ISLIDE.VECTOR" val="8b0de4b2-8a1c-4806-9761-a313712da44a"/>
</p:tagLst>
</file>

<file path=ppt/theme/theme1.xml><?xml version="1.0" encoding="utf-8"?>
<a:theme xmlns:a="http://schemas.openxmlformats.org/drawingml/2006/main" name="Office 主题​​">
  <a:themeElements>
    <a:clrScheme name="自定义 1">
      <a:dk1>
        <a:srgbClr val="000000"/>
      </a:dk1>
      <a:lt1>
        <a:srgbClr val="FFFFFF"/>
      </a:lt1>
      <a:dk2>
        <a:srgbClr val="768395"/>
      </a:dk2>
      <a:lt2>
        <a:srgbClr val="F0F0F0"/>
      </a:lt2>
      <a:accent1>
        <a:srgbClr val="30AC67"/>
      </a:accent1>
      <a:accent2>
        <a:srgbClr val="6CBF19"/>
      </a:accent2>
      <a:accent3>
        <a:srgbClr val="5EB408"/>
      </a:accent3>
      <a:accent4>
        <a:srgbClr val="8ABC1D"/>
      </a:accent4>
      <a:accent5>
        <a:srgbClr val="89BE12"/>
      </a:accent5>
      <a:accent6>
        <a:srgbClr val="ACEB0F"/>
      </a:accent6>
      <a:hlink>
        <a:srgbClr val="149E17"/>
      </a:hlink>
      <a:folHlink>
        <a:srgbClr val="BFBFBF"/>
      </a:folHlink>
    </a:clrScheme>
    <a:fontScheme name="gmgapt0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1906</TotalTime>
  <Words>911</Words>
  <Application>Microsoft Office PowerPoint</Application>
  <PresentationFormat>宽屏</PresentationFormat>
  <Paragraphs>123</Paragraphs>
  <Slides>20</Slides>
  <Notes>7</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20</vt:i4>
      </vt:variant>
    </vt:vector>
  </HeadingPairs>
  <TitlesOfParts>
    <vt:vector size="34" baseType="lpstr">
      <vt:lpstr>Microsoft YaHei</vt:lpstr>
      <vt:lpstr>Microsoft YaHei</vt:lpstr>
      <vt:lpstr>等线</vt:lpstr>
      <vt:lpstr>Arial</vt:lpstr>
      <vt:lpstr>Calibri</vt:lpstr>
      <vt:lpstr>Cambria Math</vt:lpstr>
      <vt:lpstr>Century Gothic</vt:lpstr>
      <vt:lpstr>Impact</vt:lpstr>
      <vt:lpstr>Segoe UI</vt:lpstr>
      <vt:lpstr>Segoe UI Light</vt:lpstr>
      <vt:lpstr>Times New Roman</vt:lpstr>
      <vt:lpstr>Office 主题​​</vt:lpstr>
      <vt:lpstr>1_OfficePLUS</vt:lpstr>
      <vt:lpstr>2_OfficePLUS</vt:lpstr>
      <vt:lpstr>PowerPoint 演示文稿</vt:lpstr>
      <vt:lpstr>PowerPoint 演示文稿</vt:lpstr>
      <vt:lpstr>PowerPoint 演示文稿</vt:lpstr>
      <vt:lpstr>研究目的</vt:lpstr>
      <vt:lpstr>PowerPoint 演示文稿</vt:lpstr>
      <vt:lpstr>研究内容</vt:lpstr>
      <vt:lpstr>PowerPoint 演示文稿</vt:lpstr>
      <vt:lpstr>项目进展</vt:lpstr>
      <vt:lpstr>项目进展</vt:lpstr>
      <vt:lpstr>项目进展</vt:lpstr>
      <vt:lpstr>项目进展</vt:lpstr>
      <vt:lpstr>项目进展</vt:lpstr>
      <vt:lpstr>项目进展</vt:lpstr>
      <vt:lpstr>项目进展</vt:lpstr>
      <vt:lpstr>项目进展</vt:lpstr>
      <vt:lpstr>结果分析</vt:lpstr>
      <vt:lpstr>PowerPoint 演示文稿</vt:lpstr>
      <vt:lpstr>项目成果</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辣辣</dc:creator>
  <cp:keywords>51PPT模板网</cp:keywords>
  <cp:lastModifiedBy>shuzuna</cp:lastModifiedBy>
  <cp:revision>317</cp:revision>
  <dcterms:created xsi:type="dcterms:W3CDTF">2019-01-21T07:37:00Z</dcterms:created>
  <dcterms:modified xsi:type="dcterms:W3CDTF">2022-12-05T03:25:57Z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2019-04-13T07:51:17.7031407Z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c8fde5eb-3620-49e4-aa5a-405d2acde591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2052-11.1.0.11566</vt:lpwstr>
  </property>
  <property fmtid="{D5CDD505-2E9C-101B-9397-08002B2CF9AE}" pid="12" name="KSOSaveFontToCloudKey">
    <vt:lpwstr>398894818_btnclosed</vt:lpwstr>
  </property>
  <property fmtid="{D5CDD505-2E9C-101B-9397-08002B2CF9AE}" pid="13" name="ICV">
    <vt:lpwstr>D23AFB29F7904BB887C04F315205F94E</vt:lpwstr>
  </property>
</Properties>
</file>